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8787D2-8DFE-43A5-9338-4CD527967A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EB3FA9-CC0E-41BF-B3FB-8EBC0ABB9DA6}">
      <dgm:prSet/>
      <dgm:spPr/>
      <dgm:t>
        <a:bodyPr/>
        <a:lstStyle/>
        <a:p>
          <a:r>
            <a:rPr kumimoji="1" lang="ko-KR" dirty="0"/>
            <a:t>프로젝트명</a:t>
          </a:r>
          <a:r>
            <a:rPr kumimoji="1" lang="en-US" dirty="0"/>
            <a:t>: Python GUI </a:t>
          </a:r>
          <a:r>
            <a:rPr kumimoji="1" lang="ko-KR" dirty="0"/>
            <a:t>네트워크 프로그래밍</a:t>
          </a:r>
          <a:endParaRPr lang="en-US" dirty="0"/>
        </a:p>
      </dgm:t>
    </dgm:pt>
    <dgm:pt modelId="{8A48D5DA-4C14-4614-AD5E-19122E981072}" type="parTrans" cxnId="{20A1405A-A5EB-46C8-AA20-E96029C11742}">
      <dgm:prSet/>
      <dgm:spPr/>
      <dgm:t>
        <a:bodyPr/>
        <a:lstStyle/>
        <a:p>
          <a:endParaRPr lang="en-US"/>
        </a:p>
      </dgm:t>
    </dgm:pt>
    <dgm:pt modelId="{FFB0A364-0717-417E-9363-57E86BC62FB3}" type="sibTrans" cxnId="{20A1405A-A5EB-46C8-AA20-E96029C11742}">
      <dgm:prSet/>
      <dgm:spPr/>
      <dgm:t>
        <a:bodyPr/>
        <a:lstStyle/>
        <a:p>
          <a:endParaRPr lang="en-US"/>
        </a:p>
      </dgm:t>
    </dgm:pt>
    <dgm:pt modelId="{58C5869A-1F5B-4A01-9B6F-C380AAF72E34}">
      <dgm:prSet/>
      <dgm:spPr/>
      <dgm:t>
        <a:bodyPr/>
        <a:lstStyle/>
        <a:p>
          <a:r>
            <a:rPr kumimoji="1" lang="en-US" dirty="0"/>
            <a:t>- </a:t>
          </a:r>
          <a:r>
            <a:rPr kumimoji="1" lang="ko-KR" dirty="0"/>
            <a:t>구현 기능</a:t>
          </a:r>
          <a:r>
            <a:rPr kumimoji="1" lang="en-US" dirty="0"/>
            <a:t>: </a:t>
          </a:r>
          <a:r>
            <a:rPr kumimoji="1" lang="ko-KR" dirty="0"/>
            <a:t>채팅</a:t>
          </a:r>
          <a:r>
            <a:rPr kumimoji="1" lang="en-US" dirty="0"/>
            <a:t>, </a:t>
          </a:r>
          <a:r>
            <a:rPr kumimoji="1" lang="ko-KR" dirty="0"/>
            <a:t>네트워크 정보 확인</a:t>
          </a:r>
          <a:r>
            <a:rPr kumimoji="1" lang="en-US" dirty="0"/>
            <a:t>, </a:t>
          </a:r>
          <a:r>
            <a:rPr kumimoji="1" lang="ko-KR" dirty="0"/>
            <a:t>공유 </a:t>
          </a:r>
          <a:r>
            <a:rPr kumimoji="1" lang="ko-KR" dirty="0" err="1"/>
            <a:t>그림판</a:t>
          </a:r>
          <a:endParaRPr lang="en-US" dirty="0"/>
        </a:p>
      </dgm:t>
    </dgm:pt>
    <dgm:pt modelId="{03F03A04-46A5-4F58-BC41-6DC07A91EAB6}" type="parTrans" cxnId="{2B202030-3FC2-42D9-B525-D425CEC435F2}">
      <dgm:prSet/>
      <dgm:spPr/>
      <dgm:t>
        <a:bodyPr/>
        <a:lstStyle/>
        <a:p>
          <a:endParaRPr lang="en-US"/>
        </a:p>
      </dgm:t>
    </dgm:pt>
    <dgm:pt modelId="{34CCB825-E7FC-4A8E-9A41-7F8208603257}" type="sibTrans" cxnId="{2B202030-3FC2-42D9-B525-D425CEC435F2}">
      <dgm:prSet/>
      <dgm:spPr/>
      <dgm:t>
        <a:bodyPr/>
        <a:lstStyle/>
        <a:p>
          <a:endParaRPr lang="en-US"/>
        </a:p>
      </dgm:t>
    </dgm:pt>
    <dgm:pt modelId="{38243378-B46C-423E-A6D1-2572CBFDC54E}">
      <dgm:prSet/>
      <dgm:spPr/>
      <dgm:t>
        <a:bodyPr/>
        <a:lstStyle/>
        <a:p>
          <a:r>
            <a:rPr kumimoji="1" lang="en-US"/>
            <a:t>- </a:t>
          </a:r>
          <a:r>
            <a:rPr kumimoji="1" lang="ko-KR"/>
            <a:t>개발 언어</a:t>
          </a:r>
          <a:r>
            <a:rPr kumimoji="1" lang="en-US"/>
            <a:t>: Python 3</a:t>
          </a:r>
          <a:endParaRPr lang="en-US"/>
        </a:p>
      </dgm:t>
    </dgm:pt>
    <dgm:pt modelId="{2CBA927A-779F-4EB7-A5BA-CA9484868C5F}" type="parTrans" cxnId="{F8F4D73A-0811-4FA9-8F60-2FDE52D389D7}">
      <dgm:prSet/>
      <dgm:spPr/>
      <dgm:t>
        <a:bodyPr/>
        <a:lstStyle/>
        <a:p>
          <a:endParaRPr lang="en-US"/>
        </a:p>
      </dgm:t>
    </dgm:pt>
    <dgm:pt modelId="{FA9CC4B5-1EBB-41B0-A885-B9F9DCBC81B3}" type="sibTrans" cxnId="{F8F4D73A-0811-4FA9-8F60-2FDE52D389D7}">
      <dgm:prSet/>
      <dgm:spPr/>
      <dgm:t>
        <a:bodyPr/>
        <a:lstStyle/>
        <a:p>
          <a:endParaRPr lang="en-US"/>
        </a:p>
      </dgm:t>
    </dgm:pt>
    <dgm:pt modelId="{01867F70-C02E-4A39-AE00-FDF88B7D8A48}">
      <dgm:prSet/>
      <dgm:spPr/>
      <dgm:t>
        <a:bodyPr/>
        <a:lstStyle/>
        <a:p>
          <a:r>
            <a:rPr kumimoji="1" lang="en-US" dirty="0"/>
            <a:t>- </a:t>
          </a:r>
          <a:r>
            <a:rPr kumimoji="1" lang="ko-KR" dirty="0"/>
            <a:t>사용 라이브러리</a:t>
          </a:r>
          <a:r>
            <a:rPr kumimoji="1" lang="en-US" dirty="0"/>
            <a:t>: </a:t>
          </a:r>
          <a:r>
            <a:rPr kumimoji="1" lang="en-US" dirty="0" err="1"/>
            <a:t>Tkinter</a:t>
          </a:r>
          <a:r>
            <a:rPr kumimoji="1" lang="en-US" dirty="0"/>
            <a:t>, socket, threading, </a:t>
          </a:r>
          <a:r>
            <a:rPr kumimoji="1" lang="en-US" dirty="0" err="1"/>
            <a:t>json</a:t>
          </a:r>
          <a:endParaRPr lang="en-US" dirty="0"/>
        </a:p>
      </dgm:t>
    </dgm:pt>
    <dgm:pt modelId="{40A35696-661F-4260-A544-44990EC8930D}" type="parTrans" cxnId="{C2C35931-16CA-4031-AF7A-7AEFBEA9B380}">
      <dgm:prSet/>
      <dgm:spPr/>
      <dgm:t>
        <a:bodyPr/>
        <a:lstStyle/>
        <a:p>
          <a:endParaRPr lang="en-US"/>
        </a:p>
      </dgm:t>
    </dgm:pt>
    <dgm:pt modelId="{536749F4-24AC-4CDE-9521-05FA78DC6CD6}" type="sibTrans" cxnId="{C2C35931-16CA-4031-AF7A-7AEFBEA9B380}">
      <dgm:prSet/>
      <dgm:spPr/>
      <dgm:t>
        <a:bodyPr/>
        <a:lstStyle/>
        <a:p>
          <a:endParaRPr lang="en-US"/>
        </a:p>
      </dgm:t>
    </dgm:pt>
    <dgm:pt modelId="{8FA7B174-D7B9-B64D-838C-A1F2B49E58B3}" type="pres">
      <dgm:prSet presAssocID="{DB8787D2-8DFE-43A5-9338-4CD527967A47}" presName="linear" presStyleCnt="0">
        <dgm:presLayoutVars>
          <dgm:animLvl val="lvl"/>
          <dgm:resizeHandles val="exact"/>
        </dgm:presLayoutVars>
      </dgm:prSet>
      <dgm:spPr/>
    </dgm:pt>
    <dgm:pt modelId="{F9783E98-8DB4-FC47-8EC3-01838C10793A}" type="pres">
      <dgm:prSet presAssocID="{D8EB3FA9-CC0E-41BF-B3FB-8EBC0ABB9DA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C6FB2E-4678-1D40-AB92-0FBA2925B081}" type="pres">
      <dgm:prSet presAssocID="{FFB0A364-0717-417E-9363-57E86BC62FB3}" presName="spacer" presStyleCnt="0"/>
      <dgm:spPr/>
    </dgm:pt>
    <dgm:pt modelId="{B90DEF7D-9DE0-3B45-9726-58D6B101F092}" type="pres">
      <dgm:prSet presAssocID="{58C5869A-1F5B-4A01-9B6F-C380AAF72E3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D6CD3FD-8C06-7647-959C-63F9B9B6B9E9}" type="pres">
      <dgm:prSet presAssocID="{34CCB825-E7FC-4A8E-9A41-7F8208603257}" presName="spacer" presStyleCnt="0"/>
      <dgm:spPr/>
    </dgm:pt>
    <dgm:pt modelId="{A0922471-BA6E-AE43-B6D0-811721AF2454}" type="pres">
      <dgm:prSet presAssocID="{38243378-B46C-423E-A6D1-2572CBFDC54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0A06263-F988-2B44-805C-31263D87E653}" type="pres">
      <dgm:prSet presAssocID="{FA9CC4B5-1EBB-41B0-A885-B9F9DCBC81B3}" presName="spacer" presStyleCnt="0"/>
      <dgm:spPr/>
    </dgm:pt>
    <dgm:pt modelId="{124C90D8-E9CF-BD48-99DE-0571C21746C5}" type="pres">
      <dgm:prSet presAssocID="{01867F70-C02E-4A39-AE00-FDF88B7D8A4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A161518-9122-204E-A152-94730A575417}" type="presOf" srcId="{D8EB3FA9-CC0E-41BF-B3FB-8EBC0ABB9DA6}" destId="{F9783E98-8DB4-FC47-8EC3-01838C10793A}" srcOrd="0" destOrd="0" presId="urn:microsoft.com/office/officeart/2005/8/layout/vList2"/>
    <dgm:cxn modelId="{2B202030-3FC2-42D9-B525-D425CEC435F2}" srcId="{DB8787D2-8DFE-43A5-9338-4CD527967A47}" destId="{58C5869A-1F5B-4A01-9B6F-C380AAF72E34}" srcOrd="1" destOrd="0" parTransId="{03F03A04-46A5-4F58-BC41-6DC07A91EAB6}" sibTransId="{34CCB825-E7FC-4A8E-9A41-7F8208603257}"/>
    <dgm:cxn modelId="{C2C35931-16CA-4031-AF7A-7AEFBEA9B380}" srcId="{DB8787D2-8DFE-43A5-9338-4CD527967A47}" destId="{01867F70-C02E-4A39-AE00-FDF88B7D8A48}" srcOrd="3" destOrd="0" parTransId="{40A35696-661F-4260-A544-44990EC8930D}" sibTransId="{536749F4-24AC-4CDE-9521-05FA78DC6CD6}"/>
    <dgm:cxn modelId="{F2DB0335-7C94-B448-80D5-F9B3A37FB0AE}" type="presOf" srcId="{01867F70-C02E-4A39-AE00-FDF88B7D8A48}" destId="{124C90D8-E9CF-BD48-99DE-0571C21746C5}" srcOrd="0" destOrd="0" presId="urn:microsoft.com/office/officeart/2005/8/layout/vList2"/>
    <dgm:cxn modelId="{F8F4D73A-0811-4FA9-8F60-2FDE52D389D7}" srcId="{DB8787D2-8DFE-43A5-9338-4CD527967A47}" destId="{38243378-B46C-423E-A6D1-2572CBFDC54E}" srcOrd="2" destOrd="0" parTransId="{2CBA927A-779F-4EB7-A5BA-CA9484868C5F}" sibTransId="{FA9CC4B5-1EBB-41B0-A885-B9F9DCBC81B3}"/>
    <dgm:cxn modelId="{EF76243E-061B-1941-B1DC-77B711B6202D}" type="presOf" srcId="{38243378-B46C-423E-A6D1-2572CBFDC54E}" destId="{A0922471-BA6E-AE43-B6D0-811721AF2454}" srcOrd="0" destOrd="0" presId="urn:microsoft.com/office/officeart/2005/8/layout/vList2"/>
    <dgm:cxn modelId="{20A1405A-A5EB-46C8-AA20-E96029C11742}" srcId="{DB8787D2-8DFE-43A5-9338-4CD527967A47}" destId="{D8EB3FA9-CC0E-41BF-B3FB-8EBC0ABB9DA6}" srcOrd="0" destOrd="0" parTransId="{8A48D5DA-4C14-4614-AD5E-19122E981072}" sibTransId="{FFB0A364-0717-417E-9363-57E86BC62FB3}"/>
    <dgm:cxn modelId="{2543C96E-FA86-4A4F-9A3C-E09893682606}" type="presOf" srcId="{58C5869A-1F5B-4A01-9B6F-C380AAF72E34}" destId="{B90DEF7D-9DE0-3B45-9726-58D6B101F092}" srcOrd="0" destOrd="0" presId="urn:microsoft.com/office/officeart/2005/8/layout/vList2"/>
    <dgm:cxn modelId="{A568298B-8560-444B-94FE-63472674BD57}" type="presOf" srcId="{DB8787D2-8DFE-43A5-9338-4CD527967A47}" destId="{8FA7B174-D7B9-B64D-838C-A1F2B49E58B3}" srcOrd="0" destOrd="0" presId="urn:microsoft.com/office/officeart/2005/8/layout/vList2"/>
    <dgm:cxn modelId="{DB82684F-04F0-7C40-ACB7-E87BDB30B4DD}" type="presParOf" srcId="{8FA7B174-D7B9-B64D-838C-A1F2B49E58B3}" destId="{F9783E98-8DB4-FC47-8EC3-01838C10793A}" srcOrd="0" destOrd="0" presId="urn:microsoft.com/office/officeart/2005/8/layout/vList2"/>
    <dgm:cxn modelId="{0EEB2556-17CE-6C4C-9648-122E5AC254BF}" type="presParOf" srcId="{8FA7B174-D7B9-B64D-838C-A1F2B49E58B3}" destId="{71C6FB2E-4678-1D40-AB92-0FBA2925B081}" srcOrd="1" destOrd="0" presId="urn:microsoft.com/office/officeart/2005/8/layout/vList2"/>
    <dgm:cxn modelId="{7FA53E69-061F-CB45-82EA-679E6334C027}" type="presParOf" srcId="{8FA7B174-D7B9-B64D-838C-A1F2B49E58B3}" destId="{B90DEF7D-9DE0-3B45-9726-58D6B101F092}" srcOrd="2" destOrd="0" presId="urn:microsoft.com/office/officeart/2005/8/layout/vList2"/>
    <dgm:cxn modelId="{54F7F4D8-6BBF-2F49-99CA-F60B9D57A390}" type="presParOf" srcId="{8FA7B174-D7B9-B64D-838C-A1F2B49E58B3}" destId="{2D6CD3FD-8C06-7647-959C-63F9B9B6B9E9}" srcOrd="3" destOrd="0" presId="urn:microsoft.com/office/officeart/2005/8/layout/vList2"/>
    <dgm:cxn modelId="{3BCCEDCA-3D81-7C4E-9B28-EA880A19AAB2}" type="presParOf" srcId="{8FA7B174-D7B9-B64D-838C-A1F2B49E58B3}" destId="{A0922471-BA6E-AE43-B6D0-811721AF2454}" srcOrd="4" destOrd="0" presId="urn:microsoft.com/office/officeart/2005/8/layout/vList2"/>
    <dgm:cxn modelId="{1968A926-294A-B245-A57B-E234B66D0A16}" type="presParOf" srcId="{8FA7B174-D7B9-B64D-838C-A1F2B49E58B3}" destId="{50A06263-F988-2B44-805C-31263D87E653}" srcOrd="5" destOrd="0" presId="urn:microsoft.com/office/officeart/2005/8/layout/vList2"/>
    <dgm:cxn modelId="{BB6D52C6-FC39-0548-8472-E563618F5057}" type="presParOf" srcId="{8FA7B174-D7B9-B64D-838C-A1F2B49E58B3}" destId="{124C90D8-E9CF-BD48-99DE-0571C21746C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BEF1BA-17B2-4EBE-804D-A4775853FA3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E0EE02A-C646-4172-A628-B1B9A04F9C0B}">
      <dgm:prSet/>
      <dgm:spPr/>
      <dgm:t>
        <a:bodyPr/>
        <a:lstStyle/>
        <a:p>
          <a:r>
            <a:rPr kumimoji="1" lang="en-US"/>
            <a:t>1. TCP </a:t>
          </a:r>
          <a:r>
            <a:rPr kumimoji="1" lang="ko-KR"/>
            <a:t>소켓 기반 채팅 서버</a:t>
          </a:r>
          <a:r>
            <a:rPr kumimoji="1" lang="en-US"/>
            <a:t>/</a:t>
          </a:r>
          <a:r>
            <a:rPr kumimoji="1" lang="ko-KR"/>
            <a:t>클라이언트</a:t>
          </a:r>
          <a:endParaRPr lang="en-US"/>
        </a:p>
      </dgm:t>
    </dgm:pt>
    <dgm:pt modelId="{9BBEEC5A-C29D-45B9-8631-A4DA52EEAA7B}" type="parTrans" cxnId="{E33A6BD7-899D-49B4-835F-3B1195EF499A}">
      <dgm:prSet/>
      <dgm:spPr/>
      <dgm:t>
        <a:bodyPr/>
        <a:lstStyle/>
        <a:p>
          <a:endParaRPr lang="en-US"/>
        </a:p>
      </dgm:t>
    </dgm:pt>
    <dgm:pt modelId="{D9264095-184E-4579-8AA2-AEDAED339F6A}" type="sibTrans" cxnId="{E33A6BD7-899D-49B4-835F-3B1195EF499A}">
      <dgm:prSet/>
      <dgm:spPr/>
      <dgm:t>
        <a:bodyPr/>
        <a:lstStyle/>
        <a:p>
          <a:endParaRPr lang="en-US"/>
        </a:p>
      </dgm:t>
    </dgm:pt>
    <dgm:pt modelId="{54ACFEDF-C499-49E2-A01A-4FEB14C9401D}">
      <dgm:prSet/>
      <dgm:spPr/>
      <dgm:t>
        <a:bodyPr/>
        <a:lstStyle/>
        <a:p>
          <a:r>
            <a:rPr kumimoji="1" lang="en-US"/>
            <a:t>2. </a:t>
          </a:r>
          <a:r>
            <a:rPr kumimoji="1" lang="ko-KR"/>
            <a:t>네트워크 정보 확인 유틸리티</a:t>
          </a:r>
          <a:endParaRPr lang="en-US"/>
        </a:p>
      </dgm:t>
    </dgm:pt>
    <dgm:pt modelId="{CEC1BFCE-AA7C-4085-B070-D057B29F12CE}" type="parTrans" cxnId="{8127DFC2-EEF7-4C17-AB7A-2E17EA7C6987}">
      <dgm:prSet/>
      <dgm:spPr/>
      <dgm:t>
        <a:bodyPr/>
        <a:lstStyle/>
        <a:p>
          <a:endParaRPr lang="en-US"/>
        </a:p>
      </dgm:t>
    </dgm:pt>
    <dgm:pt modelId="{7988553D-7CEE-4350-80F0-5E69BE6088E6}" type="sibTrans" cxnId="{8127DFC2-EEF7-4C17-AB7A-2E17EA7C6987}">
      <dgm:prSet/>
      <dgm:spPr/>
      <dgm:t>
        <a:bodyPr/>
        <a:lstStyle/>
        <a:p>
          <a:endParaRPr lang="en-US"/>
        </a:p>
      </dgm:t>
    </dgm:pt>
    <dgm:pt modelId="{02609E3A-69A3-48D9-95B7-0DE362255ADD}">
      <dgm:prSet/>
      <dgm:spPr/>
      <dgm:t>
        <a:bodyPr/>
        <a:lstStyle/>
        <a:p>
          <a:r>
            <a:rPr kumimoji="1" lang="en-US"/>
            <a:t>3. </a:t>
          </a:r>
          <a:r>
            <a:rPr kumimoji="1" lang="ko-KR"/>
            <a:t>실시간 </a:t>
          </a:r>
          <a:r>
            <a:rPr kumimoji="1" lang="en-US"/>
            <a:t>netstat </a:t>
          </a:r>
          <a:r>
            <a:rPr kumimoji="1" lang="ko-KR"/>
            <a:t>정보 표시</a:t>
          </a:r>
          <a:endParaRPr lang="en-US"/>
        </a:p>
      </dgm:t>
    </dgm:pt>
    <dgm:pt modelId="{EE621F0F-B818-46AB-96FD-8F005CE8954E}" type="parTrans" cxnId="{C041ADDE-6F65-4D0A-B4AF-6206625616AC}">
      <dgm:prSet/>
      <dgm:spPr/>
      <dgm:t>
        <a:bodyPr/>
        <a:lstStyle/>
        <a:p>
          <a:endParaRPr lang="en-US"/>
        </a:p>
      </dgm:t>
    </dgm:pt>
    <dgm:pt modelId="{AF0EC6DC-901B-4A89-B53A-9088C32D3E10}" type="sibTrans" cxnId="{C041ADDE-6F65-4D0A-B4AF-6206625616AC}">
      <dgm:prSet/>
      <dgm:spPr/>
      <dgm:t>
        <a:bodyPr/>
        <a:lstStyle/>
        <a:p>
          <a:endParaRPr lang="en-US"/>
        </a:p>
      </dgm:t>
    </dgm:pt>
    <dgm:pt modelId="{D76E2BBD-9B14-417B-84D9-223362575888}">
      <dgm:prSet/>
      <dgm:spPr/>
      <dgm:t>
        <a:bodyPr/>
        <a:lstStyle/>
        <a:p>
          <a:r>
            <a:rPr kumimoji="1" lang="en-US"/>
            <a:t>4. </a:t>
          </a:r>
          <a:r>
            <a:rPr kumimoji="1" lang="ko-KR"/>
            <a:t>공유 그림판 기능</a:t>
          </a:r>
          <a:endParaRPr lang="en-US"/>
        </a:p>
      </dgm:t>
    </dgm:pt>
    <dgm:pt modelId="{8464485F-0138-4FDB-8B30-2DF5A86E9DF4}" type="parTrans" cxnId="{31718908-406E-48B9-9486-AC767DF99CA3}">
      <dgm:prSet/>
      <dgm:spPr/>
      <dgm:t>
        <a:bodyPr/>
        <a:lstStyle/>
        <a:p>
          <a:endParaRPr lang="en-US"/>
        </a:p>
      </dgm:t>
    </dgm:pt>
    <dgm:pt modelId="{C97DCA00-D070-42ED-9C5F-33D50D03A0AE}" type="sibTrans" cxnId="{31718908-406E-48B9-9486-AC767DF99CA3}">
      <dgm:prSet/>
      <dgm:spPr/>
      <dgm:t>
        <a:bodyPr/>
        <a:lstStyle/>
        <a:p>
          <a:endParaRPr lang="en-US"/>
        </a:p>
      </dgm:t>
    </dgm:pt>
    <dgm:pt modelId="{777C57B0-631B-6840-A0DB-453BE33474B2}" type="pres">
      <dgm:prSet presAssocID="{7CBEF1BA-17B2-4EBE-804D-A4775853FA3C}" presName="linear" presStyleCnt="0">
        <dgm:presLayoutVars>
          <dgm:animLvl val="lvl"/>
          <dgm:resizeHandles val="exact"/>
        </dgm:presLayoutVars>
      </dgm:prSet>
      <dgm:spPr/>
    </dgm:pt>
    <dgm:pt modelId="{ACD9F509-AF2C-FF46-AB23-2772982131D0}" type="pres">
      <dgm:prSet presAssocID="{2E0EE02A-C646-4172-A628-B1B9A04F9C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2CCCEA-CB83-D94B-82CD-6106DC49197B}" type="pres">
      <dgm:prSet presAssocID="{D9264095-184E-4579-8AA2-AEDAED339F6A}" presName="spacer" presStyleCnt="0"/>
      <dgm:spPr/>
    </dgm:pt>
    <dgm:pt modelId="{C1FF8DB3-4C95-9147-BFF1-E26E54A8B341}" type="pres">
      <dgm:prSet presAssocID="{54ACFEDF-C499-49E2-A01A-4FEB14C940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135839-5CF0-8345-8441-B29C9EDD7C34}" type="pres">
      <dgm:prSet presAssocID="{7988553D-7CEE-4350-80F0-5E69BE6088E6}" presName="spacer" presStyleCnt="0"/>
      <dgm:spPr/>
    </dgm:pt>
    <dgm:pt modelId="{9AEFC202-EB77-6848-A98E-9203C078DD07}" type="pres">
      <dgm:prSet presAssocID="{02609E3A-69A3-48D9-95B7-0DE362255AD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025907-C7B5-0142-9786-DA8EAFEC81AB}" type="pres">
      <dgm:prSet presAssocID="{AF0EC6DC-901B-4A89-B53A-9088C32D3E10}" presName="spacer" presStyleCnt="0"/>
      <dgm:spPr/>
    </dgm:pt>
    <dgm:pt modelId="{42FEFBFC-25C5-B646-981A-9D1FB3E5CA8B}" type="pres">
      <dgm:prSet presAssocID="{D76E2BBD-9B14-417B-84D9-22336257588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1718908-406E-48B9-9486-AC767DF99CA3}" srcId="{7CBEF1BA-17B2-4EBE-804D-A4775853FA3C}" destId="{D76E2BBD-9B14-417B-84D9-223362575888}" srcOrd="3" destOrd="0" parTransId="{8464485F-0138-4FDB-8B30-2DF5A86E9DF4}" sibTransId="{C97DCA00-D070-42ED-9C5F-33D50D03A0AE}"/>
    <dgm:cxn modelId="{96126C8E-4F30-7B4C-B0DF-CED254B94CFD}" type="presOf" srcId="{2E0EE02A-C646-4172-A628-B1B9A04F9C0B}" destId="{ACD9F509-AF2C-FF46-AB23-2772982131D0}" srcOrd="0" destOrd="0" presId="urn:microsoft.com/office/officeart/2005/8/layout/vList2"/>
    <dgm:cxn modelId="{8127DFC2-EEF7-4C17-AB7A-2E17EA7C6987}" srcId="{7CBEF1BA-17B2-4EBE-804D-A4775853FA3C}" destId="{54ACFEDF-C499-49E2-A01A-4FEB14C9401D}" srcOrd="1" destOrd="0" parTransId="{CEC1BFCE-AA7C-4085-B070-D057B29F12CE}" sibTransId="{7988553D-7CEE-4350-80F0-5E69BE6088E6}"/>
    <dgm:cxn modelId="{40E19ACA-8ECE-5D47-B90D-D04578960DB3}" type="presOf" srcId="{D76E2BBD-9B14-417B-84D9-223362575888}" destId="{42FEFBFC-25C5-B646-981A-9D1FB3E5CA8B}" srcOrd="0" destOrd="0" presId="urn:microsoft.com/office/officeart/2005/8/layout/vList2"/>
    <dgm:cxn modelId="{E33A6BD7-899D-49B4-835F-3B1195EF499A}" srcId="{7CBEF1BA-17B2-4EBE-804D-A4775853FA3C}" destId="{2E0EE02A-C646-4172-A628-B1B9A04F9C0B}" srcOrd="0" destOrd="0" parTransId="{9BBEEC5A-C29D-45B9-8631-A4DA52EEAA7B}" sibTransId="{D9264095-184E-4579-8AA2-AEDAED339F6A}"/>
    <dgm:cxn modelId="{9D87E5D7-BCA4-7344-BD20-CE1549B13699}" type="presOf" srcId="{02609E3A-69A3-48D9-95B7-0DE362255ADD}" destId="{9AEFC202-EB77-6848-A98E-9203C078DD07}" srcOrd="0" destOrd="0" presId="urn:microsoft.com/office/officeart/2005/8/layout/vList2"/>
    <dgm:cxn modelId="{C041ADDE-6F65-4D0A-B4AF-6206625616AC}" srcId="{7CBEF1BA-17B2-4EBE-804D-A4775853FA3C}" destId="{02609E3A-69A3-48D9-95B7-0DE362255ADD}" srcOrd="2" destOrd="0" parTransId="{EE621F0F-B818-46AB-96FD-8F005CE8954E}" sibTransId="{AF0EC6DC-901B-4A89-B53A-9088C32D3E10}"/>
    <dgm:cxn modelId="{C8D814EF-5C0B-7B46-B579-C0E5E1045919}" type="presOf" srcId="{54ACFEDF-C499-49E2-A01A-4FEB14C9401D}" destId="{C1FF8DB3-4C95-9147-BFF1-E26E54A8B341}" srcOrd="0" destOrd="0" presId="urn:microsoft.com/office/officeart/2005/8/layout/vList2"/>
    <dgm:cxn modelId="{F02763FF-D4CB-674A-ADB9-49F5FACC8D03}" type="presOf" srcId="{7CBEF1BA-17B2-4EBE-804D-A4775853FA3C}" destId="{777C57B0-631B-6840-A0DB-453BE33474B2}" srcOrd="0" destOrd="0" presId="urn:microsoft.com/office/officeart/2005/8/layout/vList2"/>
    <dgm:cxn modelId="{EC445A8C-9599-1A42-8FD2-0A15C014668D}" type="presParOf" srcId="{777C57B0-631B-6840-A0DB-453BE33474B2}" destId="{ACD9F509-AF2C-FF46-AB23-2772982131D0}" srcOrd="0" destOrd="0" presId="urn:microsoft.com/office/officeart/2005/8/layout/vList2"/>
    <dgm:cxn modelId="{08EDC488-1417-7046-AD75-700D694D2A57}" type="presParOf" srcId="{777C57B0-631B-6840-A0DB-453BE33474B2}" destId="{B52CCCEA-CB83-D94B-82CD-6106DC49197B}" srcOrd="1" destOrd="0" presId="urn:microsoft.com/office/officeart/2005/8/layout/vList2"/>
    <dgm:cxn modelId="{66329FB4-1B0C-E646-AB7F-E90836C451AA}" type="presParOf" srcId="{777C57B0-631B-6840-A0DB-453BE33474B2}" destId="{C1FF8DB3-4C95-9147-BFF1-E26E54A8B341}" srcOrd="2" destOrd="0" presId="urn:microsoft.com/office/officeart/2005/8/layout/vList2"/>
    <dgm:cxn modelId="{CD08E2A0-4A15-7F49-A6CB-FB2196AC9F1F}" type="presParOf" srcId="{777C57B0-631B-6840-A0DB-453BE33474B2}" destId="{2F135839-5CF0-8345-8441-B29C9EDD7C34}" srcOrd="3" destOrd="0" presId="urn:microsoft.com/office/officeart/2005/8/layout/vList2"/>
    <dgm:cxn modelId="{44E31EDD-3680-6348-AC27-6A6FD7A71130}" type="presParOf" srcId="{777C57B0-631B-6840-A0DB-453BE33474B2}" destId="{9AEFC202-EB77-6848-A98E-9203C078DD07}" srcOrd="4" destOrd="0" presId="urn:microsoft.com/office/officeart/2005/8/layout/vList2"/>
    <dgm:cxn modelId="{E7D5BA23-1373-514A-997D-365DA683797A}" type="presParOf" srcId="{777C57B0-631B-6840-A0DB-453BE33474B2}" destId="{B9025907-C7B5-0142-9786-DA8EAFEC81AB}" srcOrd="5" destOrd="0" presId="urn:microsoft.com/office/officeart/2005/8/layout/vList2"/>
    <dgm:cxn modelId="{D121BEFD-50A4-614E-9888-4C7360CBBF31}" type="presParOf" srcId="{777C57B0-631B-6840-A0DB-453BE33474B2}" destId="{42FEFBFC-25C5-B646-981A-9D1FB3E5CA8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B09EBC-B85B-43E0-B099-67CD4553408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A59D4C3-CD5D-47F4-9531-8800A6DAB36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kumimoji="1" lang="ko-KR"/>
            <a:t>서버</a:t>
          </a:r>
          <a:endParaRPr lang="en-US"/>
        </a:p>
      </dgm:t>
    </dgm:pt>
    <dgm:pt modelId="{5CC999CC-4861-4D82-88A9-4FE6702AA7B1}" type="parTrans" cxnId="{AF25F4AF-0582-4157-9126-B91D6F5620C0}">
      <dgm:prSet/>
      <dgm:spPr/>
      <dgm:t>
        <a:bodyPr/>
        <a:lstStyle/>
        <a:p>
          <a:endParaRPr lang="en-US"/>
        </a:p>
      </dgm:t>
    </dgm:pt>
    <dgm:pt modelId="{46A0B14F-1887-4148-AD81-5E0C32D26B35}" type="sibTrans" cxnId="{AF25F4AF-0582-4157-9126-B91D6F5620C0}">
      <dgm:prSet/>
      <dgm:spPr/>
      <dgm:t>
        <a:bodyPr/>
        <a:lstStyle/>
        <a:p>
          <a:endParaRPr lang="en-US"/>
        </a:p>
      </dgm:t>
    </dgm:pt>
    <dgm:pt modelId="{A51199D4-DA5C-484C-88CC-A258807C509D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TCP </a:t>
          </a:r>
          <a:r>
            <a:rPr kumimoji="1" lang="ko-KR"/>
            <a:t>소켓 서버 </a:t>
          </a:r>
          <a:r>
            <a:rPr kumimoji="1" lang="en-US"/>
            <a:t>(</a:t>
          </a:r>
          <a:r>
            <a:rPr kumimoji="1" lang="ko-KR"/>
            <a:t>멀티 클라이언트 지원</a:t>
          </a:r>
          <a:r>
            <a:rPr kumimoji="1" lang="en-US"/>
            <a:t>)</a:t>
          </a:r>
          <a:endParaRPr lang="en-US" dirty="0"/>
        </a:p>
      </dgm:t>
    </dgm:pt>
    <dgm:pt modelId="{9021C478-D8F4-4E0F-B630-01D5A36732F3}" type="parTrans" cxnId="{43194E59-AE67-4B09-9597-080EC6A8B344}">
      <dgm:prSet/>
      <dgm:spPr/>
      <dgm:t>
        <a:bodyPr/>
        <a:lstStyle/>
        <a:p>
          <a:endParaRPr lang="en-US"/>
        </a:p>
      </dgm:t>
    </dgm:pt>
    <dgm:pt modelId="{4629E93C-59BC-4D4E-BFF4-8A53EBF4C6BF}" type="sibTrans" cxnId="{43194E59-AE67-4B09-9597-080EC6A8B344}">
      <dgm:prSet/>
      <dgm:spPr/>
      <dgm:t>
        <a:bodyPr/>
        <a:lstStyle/>
        <a:p>
          <a:endParaRPr lang="en-US"/>
        </a:p>
      </dgm:t>
    </dgm:pt>
    <dgm:pt modelId="{A1A94AA5-D01D-47F8-81C9-ECD1ECF2DE0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GUI </a:t>
          </a:r>
          <a:r>
            <a:rPr kumimoji="1" lang="ko-KR"/>
            <a:t>기반 서버 관리 인터페이스</a:t>
          </a:r>
          <a:endParaRPr lang="en-US"/>
        </a:p>
      </dgm:t>
    </dgm:pt>
    <dgm:pt modelId="{6225851A-4263-4322-AAC8-76B8FB71D5F5}" type="parTrans" cxnId="{DD112848-97DD-47F4-8DE3-E3639D60D6DA}">
      <dgm:prSet/>
      <dgm:spPr/>
      <dgm:t>
        <a:bodyPr/>
        <a:lstStyle/>
        <a:p>
          <a:endParaRPr lang="en-US"/>
        </a:p>
      </dgm:t>
    </dgm:pt>
    <dgm:pt modelId="{7C4F6AB6-B011-4A29-8E3C-51DCB391EC06}" type="sibTrans" cxnId="{DD112848-97DD-47F4-8DE3-E3639D60D6DA}">
      <dgm:prSet/>
      <dgm:spPr/>
      <dgm:t>
        <a:bodyPr/>
        <a:lstStyle/>
        <a:p>
          <a:endParaRPr lang="en-US"/>
        </a:p>
      </dgm:t>
    </dgm:pt>
    <dgm:pt modelId="{A7FBEC78-7A9A-4897-B58C-7044AA52FA1C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</a:t>
          </a:r>
          <a:r>
            <a:rPr kumimoji="1" lang="ko-KR"/>
            <a:t>클라이언트 접속 관리 및 이벤트 브로드캐스팅</a:t>
          </a:r>
          <a:endParaRPr lang="en-US" dirty="0"/>
        </a:p>
      </dgm:t>
    </dgm:pt>
    <dgm:pt modelId="{5F11FF90-0823-4C68-82F4-07E3D4A26416}" type="parTrans" cxnId="{8E8FEC07-8508-4476-A9E9-D7919A9BF8AF}">
      <dgm:prSet/>
      <dgm:spPr/>
      <dgm:t>
        <a:bodyPr/>
        <a:lstStyle/>
        <a:p>
          <a:endParaRPr lang="en-US"/>
        </a:p>
      </dgm:t>
    </dgm:pt>
    <dgm:pt modelId="{EE1D0046-F968-4CB2-AE0C-CB0B7553E396}" type="sibTrans" cxnId="{8E8FEC07-8508-4476-A9E9-D7919A9BF8AF}">
      <dgm:prSet/>
      <dgm:spPr/>
      <dgm:t>
        <a:bodyPr/>
        <a:lstStyle/>
        <a:p>
          <a:endParaRPr lang="en-US"/>
        </a:p>
      </dgm:t>
    </dgm:pt>
    <dgm:pt modelId="{6E20BD3C-4F03-496C-9A76-B40ACC92E9C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kumimoji="1" lang="ko-KR"/>
            <a:t>클라이언트</a:t>
          </a:r>
          <a:endParaRPr lang="en-US"/>
        </a:p>
      </dgm:t>
    </dgm:pt>
    <dgm:pt modelId="{4C1913B5-C12F-4CE2-B446-E3B5679DC38B}" type="parTrans" cxnId="{818CB6AB-B7DF-4E2B-BA90-9343471CAD83}">
      <dgm:prSet/>
      <dgm:spPr/>
      <dgm:t>
        <a:bodyPr/>
        <a:lstStyle/>
        <a:p>
          <a:endParaRPr lang="en-US"/>
        </a:p>
      </dgm:t>
    </dgm:pt>
    <dgm:pt modelId="{6248F113-102C-409D-A3EE-995BA6B2FD49}" type="sibTrans" cxnId="{818CB6AB-B7DF-4E2B-BA90-9343471CAD83}">
      <dgm:prSet/>
      <dgm:spPr/>
      <dgm:t>
        <a:bodyPr/>
        <a:lstStyle/>
        <a:p>
          <a:endParaRPr lang="en-US"/>
        </a:p>
      </dgm:t>
    </dgm:pt>
    <dgm:pt modelId="{380CCF10-E684-4DE5-AFCC-422F1923E36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 dirty="0"/>
            <a:t>- TCP </a:t>
          </a:r>
          <a:r>
            <a:rPr kumimoji="1" lang="ko-KR" dirty="0"/>
            <a:t>소켓 클라이언트</a:t>
          </a:r>
          <a:endParaRPr lang="en-US" dirty="0"/>
        </a:p>
      </dgm:t>
    </dgm:pt>
    <dgm:pt modelId="{A77B5693-454A-42B6-B3AE-729923FB7D72}" type="parTrans" cxnId="{74EC2499-6D23-4553-88F4-2E600764488A}">
      <dgm:prSet/>
      <dgm:spPr/>
      <dgm:t>
        <a:bodyPr/>
        <a:lstStyle/>
        <a:p>
          <a:endParaRPr lang="en-US"/>
        </a:p>
      </dgm:t>
    </dgm:pt>
    <dgm:pt modelId="{67073752-0227-4E73-BD92-FBACD51E9608}" type="sibTrans" cxnId="{74EC2499-6D23-4553-88F4-2E600764488A}">
      <dgm:prSet/>
      <dgm:spPr/>
      <dgm:t>
        <a:bodyPr/>
        <a:lstStyle/>
        <a:p>
          <a:endParaRPr lang="en-US"/>
        </a:p>
      </dgm:t>
    </dgm:pt>
    <dgm:pt modelId="{F8C1356D-EEB6-474B-B72A-B534FD9FBA52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</a:t>
          </a:r>
          <a:r>
            <a:rPr kumimoji="1" lang="ko-KR"/>
            <a:t>통합 </a:t>
          </a:r>
          <a:r>
            <a:rPr kumimoji="1" lang="en-US"/>
            <a:t>GUI </a:t>
          </a:r>
          <a:r>
            <a:rPr kumimoji="1" lang="ko-KR"/>
            <a:t>인터페이스 </a:t>
          </a:r>
          <a:r>
            <a:rPr kumimoji="1" lang="en-US"/>
            <a:t>(</a:t>
          </a:r>
          <a:r>
            <a:rPr kumimoji="1" lang="ko-KR"/>
            <a:t>채팅</a:t>
          </a:r>
          <a:r>
            <a:rPr kumimoji="1" lang="en-US"/>
            <a:t>, </a:t>
          </a:r>
          <a:r>
            <a:rPr kumimoji="1" lang="ko-KR"/>
            <a:t>네트워크 정보</a:t>
          </a:r>
          <a:r>
            <a:rPr kumimoji="1" lang="en-US"/>
            <a:t>, </a:t>
          </a:r>
          <a:r>
            <a:rPr kumimoji="1" lang="ko-KR"/>
            <a:t>그림판</a:t>
          </a:r>
          <a:r>
            <a:rPr kumimoji="1" lang="en-US"/>
            <a:t>)</a:t>
          </a:r>
          <a:endParaRPr lang="en-US" dirty="0"/>
        </a:p>
      </dgm:t>
    </dgm:pt>
    <dgm:pt modelId="{22974FE3-8798-49E9-8CD9-01B20CB1E7D3}" type="parTrans" cxnId="{75E1C730-DE70-48AA-A2E2-4075D621E3B8}">
      <dgm:prSet/>
      <dgm:spPr/>
      <dgm:t>
        <a:bodyPr/>
        <a:lstStyle/>
        <a:p>
          <a:endParaRPr lang="en-US"/>
        </a:p>
      </dgm:t>
    </dgm:pt>
    <dgm:pt modelId="{308C07ED-378B-48B6-9371-8F4AD32FF2C0}" type="sibTrans" cxnId="{75E1C730-DE70-48AA-A2E2-4075D621E3B8}">
      <dgm:prSet/>
      <dgm:spPr/>
      <dgm:t>
        <a:bodyPr/>
        <a:lstStyle/>
        <a:p>
          <a:endParaRPr lang="en-US"/>
        </a:p>
      </dgm:t>
    </dgm:pt>
    <dgm:pt modelId="{C6AB6755-B203-4014-9F37-799500D4F3A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</a:t>
          </a:r>
          <a:r>
            <a:rPr kumimoji="1" lang="ko-KR"/>
            <a:t>비동기 메시지 처리</a:t>
          </a:r>
          <a:endParaRPr lang="en-US" dirty="0"/>
        </a:p>
      </dgm:t>
    </dgm:pt>
    <dgm:pt modelId="{D62CD24A-6247-42D6-A561-527FB93C7BCD}" type="parTrans" cxnId="{925A8529-6655-4438-9C98-3833B0EFD6DA}">
      <dgm:prSet/>
      <dgm:spPr/>
      <dgm:t>
        <a:bodyPr/>
        <a:lstStyle/>
        <a:p>
          <a:endParaRPr lang="en-US"/>
        </a:p>
      </dgm:t>
    </dgm:pt>
    <dgm:pt modelId="{700ADF70-3874-4730-8923-38AA5AA8B4F6}" type="sibTrans" cxnId="{925A8529-6655-4438-9C98-3833B0EFD6DA}">
      <dgm:prSet/>
      <dgm:spPr/>
      <dgm:t>
        <a:bodyPr/>
        <a:lstStyle/>
        <a:p>
          <a:endParaRPr lang="en-US"/>
        </a:p>
      </dgm:t>
    </dgm:pt>
    <dgm:pt modelId="{F84AE9A2-E373-4181-A686-42A395302248}" type="pres">
      <dgm:prSet presAssocID="{CEB09EBC-B85B-43E0-B099-67CD45534085}" presName="root" presStyleCnt="0">
        <dgm:presLayoutVars>
          <dgm:dir/>
          <dgm:resizeHandles val="exact"/>
        </dgm:presLayoutVars>
      </dgm:prSet>
      <dgm:spPr/>
    </dgm:pt>
    <dgm:pt modelId="{DE35A3F5-BF27-4319-AE8D-6D46C0CBD7D3}" type="pres">
      <dgm:prSet presAssocID="{EA59D4C3-CD5D-47F4-9531-8800A6DAB368}" presName="compNode" presStyleCnt="0"/>
      <dgm:spPr/>
    </dgm:pt>
    <dgm:pt modelId="{B76DDC95-6A22-42EB-A971-9B6FDCE14FC1}" type="pres">
      <dgm:prSet presAssocID="{EA59D4C3-CD5D-47F4-9531-8800A6DAB3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서버"/>
        </a:ext>
      </dgm:extLst>
    </dgm:pt>
    <dgm:pt modelId="{2EFB9482-0EFA-4930-A17F-0AD132311F04}" type="pres">
      <dgm:prSet presAssocID="{EA59D4C3-CD5D-47F4-9531-8800A6DAB368}" presName="iconSpace" presStyleCnt="0"/>
      <dgm:spPr/>
    </dgm:pt>
    <dgm:pt modelId="{987185D1-B694-4E8F-B501-EDC96BA5CD52}" type="pres">
      <dgm:prSet presAssocID="{EA59D4C3-CD5D-47F4-9531-8800A6DAB368}" presName="parTx" presStyleLbl="revTx" presStyleIdx="0" presStyleCnt="4">
        <dgm:presLayoutVars>
          <dgm:chMax val="0"/>
          <dgm:chPref val="0"/>
        </dgm:presLayoutVars>
      </dgm:prSet>
      <dgm:spPr/>
    </dgm:pt>
    <dgm:pt modelId="{EA04250B-6D59-4428-A433-F085BCD28D07}" type="pres">
      <dgm:prSet presAssocID="{EA59D4C3-CD5D-47F4-9531-8800A6DAB368}" presName="txSpace" presStyleCnt="0"/>
      <dgm:spPr/>
    </dgm:pt>
    <dgm:pt modelId="{16869131-4F33-4A00-B3D4-9D2CAD6F9F53}" type="pres">
      <dgm:prSet presAssocID="{EA59D4C3-CD5D-47F4-9531-8800A6DAB368}" presName="desTx" presStyleLbl="revTx" presStyleIdx="1" presStyleCnt="4">
        <dgm:presLayoutVars/>
      </dgm:prSet>
      <dgm:spPr/>
    </dgm:pt>
    <dgm:pt modelId="{1B41A98F-DC6D-4A76-84F4-9D3EF292FB60}" type="pres">
      <dgm:prSet presAssocID="{46A0B14F-1887-4148-AD81-5E0C32D26B35}" presName="sibTrans" presStyleCnt="0"/>
      <dgm:spPr/>
    </dgm:pt>
    <dgm:pt modelId="{BDC74653-BB49-44A3-8AD2-A4574F9998EB}" type="pres">
      <dgm:prSet presAssocID="{6E20BD3C-4F03-496C-9A76-B40ACC92E9C6}" presName="compNode" presStyleCnt="0"/>
      <dgm:spPr/>
    </dgm:pt>
    <dgm:pt modelId="{857CC1D1-7A41-46CE-9203-E13C77D7A2C6}" type="pres">
      <dgm:prSet presAssocID="{6E20BD3C-4F03-496C-9A76-B40ACC92E9C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24B3C4AF-9FC1-4D11-A6AF-2BEB63E191A8}" type="pres">
      <dgm:prSet presAssocID="{6E20BD3C-4F03-496C-9A76-B40ACC92E9C6}" presName="iconSpace" presStyleCnt="0"/>
      <dgm:spPr/>
    </dgm:pt>
    <dgm:pt modelId="{59CEDA89-58BA-4626-B322-A74C805D94B1}" type="pres">
      <dgm:prSet presAssocID="{6E20BD3C-4F03-496C-9A76-B40ACC92E9C6}" presName="parTx" presStyleLbl="revTx" presStyleIdx="2" presStyleCnt="4">
        <dgm:presLayoutVars>
          <dgm:chMax val="0"/>
          <dgm:chPref val="0"/>
        </dgm:presLayoutVars>
      </dgm:prSet>
      <dgm:spPr/>
    </dgm:pt>
    <dgm:pt modelId="{D930D00B-7F3C-4CBF-9995-15A6C819BEE4}" type="pres">
      <dgm:prSet presAssocID="{6E20BD3C-4F03-496C-9A76-B40ACC92E9C6}" presName="txSpace" presStyleCnt="0"/>
      <dgm:spPr/>
    </dgm:pt>
    <dgm:pt modelId="{90746FE5-E54A-41A8-9F6B-BA7D4796E3B2}" type="pres">
      <dgm:prSet presAssocID="{6E20BD3C-4F03-496C-9A76-B40ACC92E9C6}" presName="desTx" presStyleLbl="revTx" presStyleIdx="3" presStyleCnt="4">
        <dgm:presLayoutVars/>
      </dgm:prSet>
      <dgm:spPr/>
    </dgm:pt>
  </dgm:ptLst>
  <dgm:cxnLst>
    <dgm:cxn modelId="{53352C06-8BCF-9F48-B991-387F638AB515}" type="presOf" srcId="{C6AB6755-B203-4014-9F37-799500D4F3AF}" destId="{90746FE5-E54A-41A8-9F6B-BA7D4796E3B2}" srcOrd="0" destOrd="2" presId="urn:microsoft.com/office/officeart/2018/5/layout/CenteredIconLabelDescriptionList"/>
    <dgm:cxn modelId="{8E8FEC07-8508-4476-A9E9-D7919A9BF8AF}" srcId="{EA59D4C3-CD5D-47F4-9531-8800A6DAB368}" destId="{A7FBEC78-7A9A-4897-B58C-7044AA52FA1C}" srcOrd="2" destOrd="0" parTransId="{5F11FF90-0823-4C68-82F4-07E3D4A26416}" sibTransId="{EE1D0046-F968-4CB2-AE0C-CB0B7553E396}"/>
    <dgm:cxn modelId="{F9D45A0B-BEB5-9943-BA5D-BD875B2ABF20}" type="presOf" srcId="{380CCF10-E684-4DE5-AFCC-422F1923E369}" destId="{90746FE5-E54A-41A8-9F6B-BA7D4796E3B2}" srcOrd="0" destOrd="0" presId="urn:microsoft.com/office/officeart/2018/5/layout/CenteredIconLabelDescriptionList"/>
    <dgm:cxn modelId="{925A8529-6655-4438-9C98-3833B0EFD6DA}" srcId="{6E20BD3C-4F03-496C-9A76-B40ACC92E9C6}" destId="{C6AB6755-B203-4014-9F37-799500D4F3AF}" srcOrd="2" destOrd="0" parTransId="{D62CD24A-6247-42D6-A561-527FB93C7BCD}" sibTransId="{700ADF70-3874-4730-8923-38AA5AA8B4F6}"/>
    <dgm:cxn modelId="{75E1C730-DE70-48AA-A2E2-4075D621E3B8}" srcId="{6E20BD3C-4F03-496C-9A76-B40ACC92E9C6}" destId="{F8C1356D-EEB6-474B-B72A-B534FD9FBA52}" srcOrd="1" destOrd="0" parTransId="{22974FE3-8798-49E9-8CD9-01B20CB1E7D3}" sibTransId="{308C07ED-378B-48B6-9371-8F4AD32FF2C0}"/>
    <dgm:cxn modelId="{DD112848-97DD-47F4-8DE3-E3639D60D6DA}" srcId="{EA59D4C3-CD5D-47F4-9531-8800A6DAB368}" destId="{A1A94AA5-D01D-47F8-81C9-ECD1ECF2DE0F}" srcOrd="1" destOrd="0" parTransId="{6225851A-4263-4322-AAC8-76B8FB71D5F5}" sibTransId="{7C4F6AB6-B011-4A29-8E3C-51DCB391EC06}"/>
    <dgm:cxn modelId="{45193D58-3052-2E4F-A2DF-8FDE5C2ADF23}" type="presOf" srcId="{6E20BD3C-4F03-496C-9A76-B40ACC92E9C6}" destId="{59CEDA89-58BA-4626-B322-A74C805D94B1}" srcOrd="0" destOrd="0" presId="urn:microsoft.com/office/officeart/2018/5/layout/CenteredIconLabelDescriptionList"/>
    <dgm:cxn modelId="{43194E59-AE67-4B09-9597-080EC6A8B344}" srcId="{EA59D4C3-CD5D-47F4-9531-8800A6DAB368}" destId="{A51199D4-DA5C-484C-88CC-A258807C509D}" srcOrd="0" destOrd="0" parTransId="{9021C478-D8F4-4E0F-B630-01D5A36732F3}" sibTransId="{4629E93C-59BC-4D4E-BFF4-8A53EBF4C6BF}"/>
    <dgm:cxn modelId="{CDC9717D-0275-C84F-8858-E85DCCF87AB8}" type="presOf" srcId="{A7FBEC78-7A9A-4897-B58C-7044AA52FA1C}" destId="{16869131-4F33-4A00-B3D4-9D2CAD6F9F53}" srcOrd="0" destOrd="2" presId="urn:microsoft.com/office/officeart/2018/5/layout/CenteredIconLabelDescriptionList"/>
    <dgm:cxn modelId="{C922FC8C-A704-E047-A5B7-E8D481AA3EA6}" type="presOf" srcId="{A1A94AA5-D01D-47F8-81C9-ECD1ECF2DE0F}" destId="{16869131-4F33-4A00-B3D4-9D2CAD6F9F53}" srcOrd="0" destOrd="1" presId="urn:microsoft.com/office/officeart/2018/5/layout/CenteredIconLabelDescriptionList"/>
    <dgm:cxn modelId="{74EC2499-6D23-4553-88F4-2E600764488A}" srcId="{6E20BD3C-4F03-496C-9A76-B40ACC92E9C6}" destId="{380CCF10-E684-4DE5-AFCC-422F1923E369}" srcOrd="0" destOrd="0" parTransId="{A77B5693-454A-42B6-B3AE-729923FB7D72}" sibTransId="{67073752-0227-4E73-BD92-FBACD51E9608}"/>
    <dgm:cxn modelId="{818CB6AB-B7DF-4E2B-BA90-9343471CAD83}" srcId="{CEB09EBC-B85B-43E0-B099-67CD45534085}" destId="{6E20BD3C-4F03-496C-9A76-B40ACC92E9C6}" srcOrd="1" destOrd="0" parTransId="{4C1913B5-C12F-4CE2-B446-E3B5679DC38B}" sibTransId="{6248F113-102C-409D-A3EE-995BA6B2FD49}"/>
    <dgm:cxn modelId="{AF25F4AF-0582-4157-9126-B91D6F5620C0}" srcId="{CEB09EBC-B85B-43E0-B099-67CD45534085}" destId="{EA59D4C3-CD5D-47F4-9531-8800A6DAB368}" srcOrd="0" destOrd="0" parTransId="{5CC999CC-4861-4D82-88A9-4FE6702AA7B1}" sibTransId="{46A0B14F-1887-4148-AD81-5E0C32D26B35}"/>
    <dgm:cxn modelId="{5EE43EB2-8344-2343-8E35-1176B7AFD395}" type="presOf" srcId="{A51199D4-DA5C-484C-88CC-A258807C509D}" destId="{16869131-4F33-4A00-B3D4-9D2CAD6F9F53}" srcOrd="0" destOrd="0" presId="urn:microsoft.com/office/officeart/2018/5/layout/CenteredIconLabelDescriptionList"/>
    <dgm:cxn modelId="{688F56B6-E1AD-7244-8C6D-B09CB611285E}" type="presOf" srcId="{CEB09EBC-B85B-43E0-B099-67CD45534085}" destId="{F84AE9A2-E373-4181-A686-42A395302248}" srcOrd="0" destOrd="0" presId="urn:microsoft.com/office/officeart/2018/5/layout/CenteredIconLabelDescriptionList"/>
    <dgm:cxn modelId="{F22C3BDE-56B9-584D-9A89-93381D548830}" type="presOf" srcId="{EA59D4C3-CD5D-47F4-9531-8800A6DAB368}" destId="{987185D1-B694-4E8F-B501-EDC96BA5CD52}" srcOrd="0" destOrd="0" presId="urn:microsoft.com/office/officeart/2018/5/layout/CenteredIconLabelDescriptionList"/>
    <dgm:cxn modelId="{D68D1AF3-7089-4248-8FB0-F318AF8C7939}" type="presOf" srcId="{F8C1356D-EEB6-474B-B72A-B534FD9FBA52}" destId="{90746FE5-E54A-41A8-9F6B-BA7D4796E3B2}" srcOrd="0" destOrd="1" presId="urn:microsoft.com/office/officeart/2018/5/layout/CenteredIconLabelDescriptionList"/>
    <dgm:cxn modelId="{8F653978-F325-7B44-B983-4E030C16B4A6}" type="presParOf" srcId="{F84AE9A2-E373-4181-A686-42A395302248}" destId="{DE35A3F5-BF27-4319-AE8D-6D46C0CBD7D3}" srcOrd="0" destOrd="0" presId="urn:microsoft.com/office/officeart/2018/5/layout/CenteredIconLabelDescriptionList"/>
    <dgm:cxn modelId="{86EF7C57-A45D-034A-8F1F-441C6F144FE9}" type="presParOf" srcId="{DE35A3F5-BF27-4319-AE8D-6D46C0CBD7D3}" destId="{B76DDC95-6A22-42EB-A971-9B6FDCE14FC1}" srcOrd="0" destOrd="0" presId="urn:microsoft.com/office/officeart/2018/5/layout/CenteredIconLabelDescriptionList"/>
    <dgm:cxn modelId="{F59F3D83-49EB-D441-A368-C4DA07171D3A}" type="presParOf" srcId="{DE35A3F5-BF27-4319-AE8D-6D46C0CBD7D3}" destId="{2EFB9482-0EFA-4930-A17F-0AD132311F04}" srcOrd="1" destOrd="0" presId="urn:microsoft.com/office/officeart/2018/5/layout/CenteredIconLabelDescriptionList"/>
    <dgm:cxn modelId="{6AC67244-6C2D-6F44-B5ED-495E34BF6336}" type="presParOf" srcId="{DE35A3F5-BF27-4319-AE8D-6D46C0CBD7D3}" destId="{987185D1-B694-4E8F-B501-EDC96BA5CD52}" srcOrd="2" destOrd="0" presId="urn:microsoft.com/office/officeart/2018/5/layout/CenteredIconLabelDescriptionList"/>
    <dgm:cxn modelId="{CA4A1C90-0DD8-B74E-9EDA-B3109C24D176}" type="presParOf" srcId="{DE35A3F5-BF27-4319-AE8D-6D46C0CBD7D3}" destId="{EA04250B-6D59-4428-A433-F085BCD28D07}" srcOrd="3" destOrd="0" presId="urn:microsoft.com/office/officeart/2018/5/layout/CenteredIconLabelDescriptionList"/>
    <dgm:cxn modelId="{0D6F143F-440F-6747-A572-400AB63E6B89}" type="presParOf" srcId="{DE35A3F5-BF27-4319-AE8D-6D46C0CBD7D3}" destId="{16869131-4F33-4A00-B3D4-9D2CAD6F9F53}" srcOrd="4" destOrd="0" presId="urn:microsoft.com/office/officeart/2018/5/layout/CenteredIconLabelDescriptionList"/>
    <dgm:cxn modelId="{B5BE32D8-95F5-1F4C-9A77-83C7F107EF0E}" type="presParOf" srcId="{F84AE9A2-E373-4181-A686-42A395302248}" destId="{1B41A98F-DC6D-4A76-84F4-9D3EF292FB60}" srcOrd="1" destOrd="0" presId="urn:microsoft.com/office/officeart/2018/5/layout/CenteredIconLabelDescriptionList"/>
    <dgm:cxn modelId="{AE646634-C7B7-5E4C-8E8C-59ACC90CF565}" type="presParOf" srcId="{F84AE9A2-E373-4181-A686-42A395302248}" destId="{BDC74653-BB49-44A3-8AD2-A4574F9998EB}" srcOrd="2" destOrd="0" presId="urn:microsoft.com/office/officeart/2018/5/layout/CenteredIconLabelDescriptionList"/>
    <dgm:cxn modelId="{8E7970AD-54F5-7C4D-B0D5-BE94D4F40748}" type="presParOf" srcId="{BDC74653-BB49-44A3-8AD2-A4574F9998EB}" destId="{857CC1D1-7A41-46CE-9203-E13C77D7A2C6}" srcOrd="0" destOrd="0" presId="urn:microsoft.com/office/officeart/2018/5/layout/CenteredIconLabelDescriptionList"/>
    <dgm:cxn modelId="{0CE41CED-B5B1-3D47-8F41-F97B4338CB85}" type="presParOf" srcId="{BDC74653-BB49-44A3-8AD2-A4574F9998EB}" destId="{24B3C4AF-9FC1-4D11-A6AF-2BEB63E191A8}" srcOrd="1" destOrd="0" presId="urn:microsoft.com/office/officeart/2018/5/layout/CenteredIconLabelDescriptionList"/>
    <dgm:cxn modelId="{DCF81FF3-C222-3E45-8BB6-A42E9F54AEB1}" type="presParOf" srcId="{BDC74653-BB49-44A3-8AD2-A4574F9998EB}" destId="{59CEDA89-58BA-4626-B322-A74C805D94B1}" srcOrd="2" destOrd="0" presId="urn:microsoft.com/office/officeart/2018/5/layout/CenteredIconLabelDescriptionList"/>
    <dgm:cxn modelId="{B1D314DF-8041-6944-943C-A4238FA7CC6A}" type="presParOf" srcId="{BDC74653-BB49-44A3-8AD2-A4574F9998EB}" destId="{D930D00B-7F3C-4CBF-9995-15A6C819BEE4}" srcOrd="3" destOrd="0" presId="urn:microsoft.com/office/officeart/2018/5/layout/CenteredIconLabelDescriptionList"/>
    <dgm:cxn modelId="{E6173479-634D-A24C-93F5-9AB2F2FE5DD6}" type="presParOf" srcId="{BDC74653-BB49-44A3-8AD2-A4574F9998EB}" destId="{90746FE5-E54A-41A8-9F6B-BA7D4796E3B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C5EDB4-E44C-B747-A1DB-19F88F34F40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BE5CC79B-29D8-4249-B2A4-2531F00403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kumimoji="1" lang="en-US"/>
            <a:t>1. </a:t>
          </a:r>
          <a:r>
            <a:rPr kumimoji="1" lang="ko-KR"/>
            <a:t>채팅 영역</a:t>
          </a:r>
          <a:endParaRPr lang="ko-KR"/>
        </a:p>
      </dgm:t>
    </dgm:pt>
    <dgm:pt modelId="{07DA84DE-0632-624F-8D47-E7197C1575A7}" type="parTrans" cxnId="{808D0A12-0569-8A46-A35B-AB740C4F2D6A}">
      <dgm:prSet/>
      <dgm:spPr/>
      <dgm:t>
        <a:bodyPr/>
        <a:lstStyle/>
        <a:p>
          <a:pPr latinLnBrk="1"/>
          <a:endParaRPr lang="ko-KR" altLang="en-US"/>
        </a:p>
      </dgm:t>
    </dgm:pt>
    <dgm:pt modelId="{B38309EF-703C-C246-9FEC-5872A104C7FA}" type="sibTrans" cxnId="{808D0A12-0569-8A46-A35B-AB740C4F2D6A}">
      <dgm:prSet/>
      <dgm:spPr/>
      <dgm:t>
        <a:bodyPr/>
        <a:lstStyle/>
        <a:p>
          <a:pPr latinLnBrk="1"/>
          <a:endParaRPr lang="ko-KR" altLang="en-US"/>
        </a:p>
      </dgm:t>
    </dgm:pt>
    <dgm:pt modelId="{C6EC2804-1F4B-FF4C-9CDD-06EA81FD3B98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</a:t>
          </a:r>
          <a:r>
            <a:rPr kumimoji="1" lang="ko-KR"/>
            <a:t>메시지 표시 창</a:t>
          </a:r>
          <a:endParaRPr lang="ko-KR"/>
        </a:p>
      </dgm:t>
    </dgm:pt>
    <dgm:pt modelId="{D0AB1C19-AF9E-9040-9203-F75138298AC9}" type="parTrans" cxnId="{05CA3546-94C0-CA42-965A-4D39C96227EA}">
      <dgm:prSet/>
      <dgm:spPr/>
      <dgm:t>
        <a:bodyPr/>
        <a:lstStyle/>
        <a:p>
          <a:pPr latinLnBrk="1"/>
          <a:endParaRPr lang="ko-KR" altLang="en-US"/>
        </a:p>
      </dgm:t>
    </dgm:pt>
    <dgm:pt modelId="{84E847BC-B25F-AE46-9FFA-0C45563CEBED}" type="sibTrans" cxnId="{05CA3546-94C0-CA42-965A-4D39C96227EA}">
      <dgm:prSet/>
      <dgm:spPr/>
      <dgm:t>
        <a:bodyPr/>
        <a:lstStyle/>
        <a:p>
          <a:pPr latinLnBrk="1"/>
          <a:endParaRPr lang="ko-KR" altLang="en-US"/>
        </a:p>
      </dgm:t>
    </dgm:pt>
    <dgm:pt modelId="{8A3594A2-D709-3A4B-BD4A-BAB71078F7A8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</a:t>
          </a:r>
          <a:r>
            <a:rPr kumimoji="1" lang="ko-KR"/>
            <a:t>입력 창 및 전송 버튼</a:t>
          </a:r>
          <a:endParaRPr lang="ko-KR"/>
        </a:p>
      </dgm:t>
    </dgm:pt>
    <dgm:pt modelId="{070880DF-52B1-4347-B88D-048F8DDB2B29}" type="parTrans" cxnId="{13149313-BE3E-4540-9694-EFD51D01AC7F}">
      <dgm:prSet/>
      <dgm:spPr/>
      <dgm:t>
        <a:bodyPr/>
        <a:lstStyle/>
        <a:p>
          <a:pPr latinLnBrk="1"/>
          <a:endParaRPr lang="ko-KR" altLang="en-US"/>
        </a:p>
      </dgm:t>
    </dgm:pt>
    <dgm:pt modelId="{A364E824-86C0-734B-83BD-48A18DE1BD86}" type="sibTrans" cxnId="{13149313-BE3E-4540-9694-EFD51D01AC7F}">
      <dgm:prSet/>
      <dgm:spPr/>
      <dgm:t>
        <a:bodyPr/>
        <a:lstStyle/>
        <a:p>
          <a:pPr latinLnBrk="1"/>
          <a:endParaRPr lang="ko-KR" altLang="en-US"/>
        </a:p>
      </dgm:t>
    </dgm:pt>
    <dgm:pt modelId="{993FF77B-6CB1-A440-9542-D934D133C109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</a:t>
          </a:r>
          <a:r>
            <a:rPr kumimoji="1" lang="ko-KR"/>
            <a:t>서버 연결</a:t>
          </a:r>
          <a:r>
            <a:rPr kumimoji="1" lang="en-US"/>
            <a:t>/</a:t>
          </a:r>
          <a:r>
            <a:rPr kumimoji="1" lang="ko-KR"/>
            <a:t>해제 버튼</a:t>
          </a:r>
          <a:endParaRPr lang="ko-KR"/>
        </a:p>
      </dgm:t>
    </dgm:pt>
    <dgm:pt modelId="{BA39854C-6562-1343-9C0E-D8D0A10554BB}" type="parTrans" cxnId="{13E6CCFE-1D02-0C40-998E-BBCD8315B38F}">
      <dgm:prSet/>
      <dgm:spPr/>
      <dgm:t>
        <a:bodyPr/>
        <a:lstStyle/>
        <a:p>
          <a:pPr latinLnBrk="1"/>
          <a:endParaRPr lang="ko-KR" altLang="en-US"/>
        </a:p>
      </dgm:t>
    </dgm:pt>
    <dgm:pt modelId="{80D0AB12-4210-C948-851D-C227B76019F1}" type="sibTrans" cxnId="{13E6CCFE-1D02-0C40-998E-BBCD8315B38F}">
      <dgm:prSet/>
      <dgm:spPr/>
      <dgm:t>
        <a:bodyPr/>
        <a:lstStyle/>
        <a:p>
          <a:pPr latinLnBrk="1"/>
          <a:endParaRPr lang="ko-KR" altLang="en-US"/>
        </a:p>
      </dgm:t>
    </dgm:pt>
    <dgm:pt modelId="{E6B5F7EE-29F3-5B46-83FF-3D0B6E67C1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kumimoji="1" lang="en-US"/>
            <a:t>2. </a:t>
          </a:r>
          <a:r>
            <a:rPr kumimoji="1" lang="ko-KR"/>
            <a:t>네트워크 유틸리티 영역</a:t>
          </a:r>
          <a:endParaRPr lang="ko-KR"/>
        </a:p>
      </dgm:t>
    </dgm:pt>
    <dgm:pt modelId="{EDA17B01-51E5-6046-8CCF-3E031FB9A0BC}" type="parTrans" cxnId="{D84BEFC5-5888-9148-AF9D-F69A322E6489}">
      <dgm:prSet/>
      <dgm:spPr/>
      <dgm:t>
        <a:bodyPr/>
        <a:lstStyle/>
        <a:p>
          <a:pPr latinLnBrk="1"/>
          <a:endParaRPr lang="ko-KR" altLang="en-US"/>
        </a:p>
      </dgm:t>
    </dgm:pt>
    <dgm:pt modelId="{4C2DAB69-5D50-F342-B32C-04B3E1A428B7}" type="sibTrans" cxnId="{D84BEFC5-5888-9148-AF9D-F69A322E6489}">
      <dgm:prSet/>
      <dgm:spPr/>
      <dgm:t>
        <a:bodyPr/>
        <a:lstStyle/>
        <a:p>
          <a:pPr latinLnBrk="1"/>
          <a:endParaRPr lang="ko-KR" altLang="en-US"/>
        </a:p>
      </dgm:t>
    </dgm:pt>
    <dgm:pt modelId="{513A7F61-FE5A-E449-BA68-F391FE49713E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ifconfig </a:t>
          </a:r>
          <a:r>
            <a:rPr kumimoji="1" lang="ko-KR"/>
            <a:t>정보 표시</a:t>
          </a:r>
          <a:endParaRPr lang="ko-KR"/>
        </a:p>
      </dgm:t>
    </dgm:pt>
    <dgm:pt modelId="{7245623A-32DC-4143-83CE-ED0BF8B08385}" type="parTrans" cxnId="{E079E117-581B-F642-BAF3-279F20EC0439}">
      <dgm:prSet/>
      <dgm:spPr/>
      <dgm:t>
        <a:bodyPr/>
        <a:lstStyle/>
        <a:p>
          <a:pPr latinLnBrk="1"/>
          <a:endParaRPr lang="ko-KR" altLang="en-US"/>
        </a:p>
      </dgm:t>
    </dgm:pt>
    <dgm:pt modelId="{121834DA-CF7A-344E-A4F2-7389D2646C09}" type="sibTrans" cxnId="{E079E117-581B-F642-BAF3-279F20EC0439}">
      <dgm:prSet/>
      <dgm:spPr/>
      <dgm:t>
        <a:bodyPr/>
        <a:lstStyle/>
        <a:p>
          <a:pPr latinLnBrk="1"/>
          <a:endParaRPr lang="ko-KR" altLang="en-US"/>
        </a:p>
      </dgm:t>
    </dgm:pt>
    <dgm:pt modelId="{3DDB4E61-7069-944A-AEA0-A32316138422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</a:t>
          </a:r>
          <a:r>
            <a:rPr kumimoji="1" lang="ko-KR"/>
            <a:t>바이트 순서 변환</a:t>
          </a:r>
          <a:endParaRPr lang="ko-KR"/>
        </a:p>
      </dgm:t>
    </dgm:pt>
    <dgm:pt modelId="{01CAC7F9-9F89-B74E-A439-8BC06C1E0D53}" type="parTrans" cxnId="{6016AE94-D208-714C-B164-04991C9350B5}">
      <dgm:prSet/>
      <dgm:spPr/>
      <dgm:t>
        <a:bodyPr/>
        <a:lstStyle/>
        <a:p>
          <a:pPr latinLnBrk="1"/>
          <a:endParaRPr lang="ko-KR" altLang="en-US"/>
        </a:p>
      </dgm:t>
    </dgm:pt>
    <dgm:pt modelId="{AE6686E5-EB09-1F4D-9505-94FBDC157C77}" type="sibTrans" cxnId="{6016AE94-D208-714C-B164-04991C9350B5}">
      <dgm:prSet/>
      <dgm:spPr/>
      <dgm:t>
        <a:bodyPr/>
        <a:lstStyle/>
        <a:p>
          <a:pPr latinLnBrk="1"/>
          <a:endParaRPr lang="ko-KR" altLang="en-US"/>
        </a:p>
      </dgm:t>
    </dgm:pt>
    <dgm:pt modelId="{B8EA8B7D-46FE-8147-B979-904EF539DEAF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IP </a:t>
          </a:r>
          <a:r>
            <a:rPr kumimoji="1" lang="ko-KR"/>
            <a:t>주소 변환</a:t>
          </a:r>
          <a:endParaRPr lang="ko-KR"/>
        </a:p>
      </dgm:t>
    </dgm:pt>
    <dgm:pt modelId="{2AFC1651-A9AB-214C-BB48-72624CEC9216}" type="parTrans" cxnId="{256A33B3-97EF-7A40-ACC1-2FC4F48CFDFD}">
      <dgm:prSet/>
      <dgm:spPr/>
      <dgm:t>
        <a:bodyPr/>
        <a:lstStyle/>
        <a:p>
          <a:pPr latinLnBrk="1"/>
          <a:endParaRPr lang="ko-KR" altLang="en-US"/>
        </a:p>
      </dgm:t>
    </dgm:pt>
    <dgm:pt modelId="{7A557E3F-BDFE-8D45-9110-258D116137A6}" type="sibTrans" cxnId="{256A33B3-97EF-7A40-ACC1-2FC4F48CFDFD}">
      <dgm:prSet/>
      <dgm:spPr/>
      <dgm:t>
        <a:bodyPr/>
        <a:lstStyle/>
        <a:p>
          <a:pPr latinLnBrk="1"/>
          <a:endParaRPr lang="ko-KR" altLang="en-US"/>
        </a:p>
      </dgm:t>
    </dgm:pt>
    <dgm:pt modelId="{2CF7E086-5AEA-654D-A5E6-2BF135AA1851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DNS </a:t>
          </a:r>
          <a:r>
            <a:rPr kumimoji="1" lang="ko-KR"/>
            <a:t>조회</a:t>
          </a:r>
          <a:endParaRPr lang="ko-KR"/>
        </a:p>
      </dgm:t>
    </dgm:pt>
    <dgm:pt modelId="{A8DC7639-B047-5746-857E-C9222F09710C}" type="parTrans" cxnId="{5A2190CF-2212-9044-B1E1-72D798F38890}">
      <dgm:prSet/>
      <dgm:spPr/>
      <dgm:t>
        <a:bodyPr/>
        <a:lstStyle/>
        <a:p>
          <a:pPr latinLnBrk="1"/>
          <a:endParaRPr lang="ko-KR" altLang="en-US"/>
        </a:p>
      </dgm:t>
    </dgm:pt>
    <dgm:pt modelId="{8DDD3679-8104-1A41-843F-3792334984A0}" type="sibTrans" cxnId="{5A2190CF-2212-9044-B1E1-72D798F38890}">
      <dgm:prSet/>
      <dgm:spPr/>
      <dgm:t>
        <a:bodyPr/>
        <a:lstStyle/>
        <a:p>
          <a:pPr latinLnBrk="1"/>
          <a:endParaRPr lang="ko-KR" altLang="en-US"/>
        </a:p>
      </dgm:t>
    </dgm:pt>
    <dgm:pt modelId="{A2D72E9A-37FD-244B-8DCD-5D8FEA5B143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kumimoji="1" lang="en-US"/>
            <a:t>3. </a:t>
          </a:r>
          <a:r>
            <a:rPr kumimoji="1" lang="ko-KR"/>
            <a:t>그림판 영역</a:t>
          </a:r>
          <a:endParaRPr lang="ko-KR"/>
        </a:p>
      </dgm:t>
    </dgm:pt>
    <dgm:pt modelId="{3E7706C2-7724-1A48-86CC-CB4E29FCA511}" type="parTrans" cxnId="{96B82881-518B-AF4F-BCD6-71A70A72ABD7}">
      <dgm:prSet/>
      <dgm:spPr/>
      <dgm:t>
        <a:bodyPr/>
        <a:lstStyle/>
        <a:p>
          <a:pPr latinLnBrk="1"/>
          <a:endParaRPr lang="ko-KR" altLang="en-US"/>
        </a:p>
      </dgm:t>
    </dgm:pt>
    <dgm:pt modelId="{BC720B88-6E20-494A-8D17-AB8B5E1701DA}" type="sibTrans" cxnId="{96B82881-518B-AF4F-BCD6-71A70A72ABD7}">
      <dgm:prSet/>
      <dgm:spPr/>
      <dgm:t>
        <a:bodyPr/>
        <a:lstStyle/>
        <a:p>
          <a:pPr latinLnBrk="1"/>
          <a:endParaRPr lang="ko-KR" altLang="en-US"/>
        </a:p>
      </dgm:t>
    </dgm:pt>
    <dgm:pt modelId="{51120E62-965F-BF4E-9064-E0F7570A435A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</a:t>
          </a:r>
          <a:r>
            <a:rPr kumimoji="1" lang="ko-KR"/>
            <a:t>드로잉 캔버스</a:t>
          </a:r>
          <a:endParaRPr lang="ko-KR"/>
        </a:p>
      </dgm:t>
    </dgm:pt>
    <dgm:pt modelId="{EAD715B2-BC4A-7340-8D55-460BAB01C8CF}" type="parTrans" cxnId="{D13793D5-B8C8-554C-B4E8-2530C188BF38}">
      <dgm:prSet/>
      <dgm:spPr/>
      <dgm:t>
        <a:bodyPr/>
        <a:lstStyle/>
        <a:p>
          <a:pPr latinLnBrk="1"/>
          <a:endParaRPr lang="ko-KR" altLang="en-US"/>
        </a:p>
      </dgm:t>
    </dgm:pt>
    <dgm:pt modelId="{B3452FFD-8263-1D47-9152-85F225C0D9AA}" type="sibTrans" cxnId="{D13793D5-B8C8-554C-B4E8-2530C188BF38}">
      <dgm:prSet/>
      <dgm:spPr/>
      <dgm:t>
        <a:bodyPr/>
        <a:lstStyle/>
        <a:p>
          <a:pPr latinLnBrk="1"/>
          <a:endParaRPr lang="ko-KR" altLang="en-US"/>
        </a:p>
      </dgm:t>
    </dgm:pt>
    <dgm:pt modelId="{A6BE3C55-6BC9-7E4D-9BC9-F96F60C61B85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Clear </a:t>
          </a:r>
          <a:r>
            <a:rPr kumimoji="1" lang="ko-KR"/>
            <a:t>버튼</a:t>
          </a:r>
          <a:endParaRPr lang="ko-KR"/>
        </a:p>
      </dgm:t>
    </dgm:pt>
    <dgm:pt modelId="{D46FA1E4-D4EB-3646-BE0E-789CF4F3F78E}" type="parTrans" cxnId="{ECD26F1D-5D33-684A-85BD-F74A6AAF12E2}">
      <dgm:prSet/>
      <dgm:spPr/>
      <dgm:t>
        <a:bodyPr/>
        <a:lstStyle/>
        <a:p>
          <a:pPr latinLnBrk="1"/>
          <a:endParaRPr lang="ko-KR" altLang="en-US"/>
        </a:p>
      </dgm:t>
    </dgm:pt>
    <dgm:pt modelId="{8A4B635A-B2C3-4E43-92DE-BF686235653F}" type="sibTrans" cxnId="{ECD26F1D-5D33-684A-85BD-F74A6AAF12E2}">
      <dgm:prSet/>
      <dgm:spPr/>
      <dgm:t>
        <a:bodyPr/>
        <a:lstStyle/>
        <a:p>
          <a:pPr latinLnBrk="1"/>
          <a:endParaRPr lang="ko-KR" altLang="en-US"/>
        </a:p>
      </dgm:t>
    </dgm:pt>
    <dgm:pt modelId="{4B018E85-367A-814A-A06A-542CECCF3B5D}">
      <dgm:prSet/>
      <dgm:spPr/>
      <dgm:t>
        <a:bodyPr/>
        <a:lstStyle/>
        <a:p>
          <a:pPr>
            <a:lnSpc>
              <a:spcPct val="100000"/>
            </a:lnSpc>
          </a:pPr>
          <a:r>
            <a:rPr kumimoji="1" lang="en-US"/>
            <a:t>- </a:t>
          </a:r>
          <a:r>
            <a:rPr kumimoji="1" lang="ko-KR"/>
            <a:t>디버그 로그 창</a:t>
          </a:r>
          <a:endParaRPr lang="ko-KR"/>
        </a:p>
      </dgm:t>
    </dgm:pt>
    <dgm:pt modelId="{3F28CBE8-7C4D-D547-89B4-CBA858D32F9C}" type="parTrans" cxnId="{E5C38823-7226-9F48-866C-095FBF6699E6}">
      <dgm:prSet/>
      <dgm:spPr/>
      <dgm:t>
        <a:bodyPr/>
        <a:lstStyle/>
        <a:p>
          <a:pPr latinLnBrk="1"/>
          <a:endParaRPr lang="ko-KR" altLang="en-US"/>
        </a:p>
      </dgm:t>
    </dgm:pt>
    <dgm:pt modelId="{A32DCD47-66F9-6944-901E-CE05487DA3E5}" type="sibTrans" cxnId="{E5C38823-7226-9F48-866C-095FBF6699E6}">
      <dgm:prSet/>
      <dgm:spPr/>
      <dgm:t>
        <a:bodyPr/>
        <a:lstStyle/>
        <a:p>
          <a:pPr latinLnBrk="1"/>
          <a:endParaRPr lang="ko-KR" altLang="en-US"/>
        </a:p>
      </dgm:t>
    </dgm:pt>
    <dgm:pt modelId="{EC43F2A5-BB3D-4520-AB87-E1FF9930C68B}" type="pres">
      <dgm:prSet presAssocID="{1DC5EDB4-E44C-B747-A1DB-19F88F34F403}" presName="root" presStyleCnt="0">
        <dgm:presLayoutVars>
          <dgm:dir/>
          <dgm:resizeHandles val="exact"/>
        </dgm:presLayoutVars>
      </dgm:prSet>
      <dgm:spPr/>
    </dgm:pt>
    <dgm:pt modelId="{53EC4F64-2037-4CC1-BBF0-201CDC6BAE7B}" type="pres">
      <dgm:prSet presAssocID="{BE5CC79B-29D8-4249-B2A4-2531F00403FD}" presName="compNode" presStyleCnt="0"/>
      <dgm:spPr/>
    </dgm:pt>
    <dgm:pt modelId="{277C4DA5-1B54-4128-8FFC-488BE81735F2}" type="pres">
      <dgm:prSet presAssocID="{BE5CC79B-29D8-4249-B2A4-2531F00403F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말풍선"/>
        </a:ext>
      </dgm:extLst>
    </dgm:pt>
    <dgm:pt modelId="{120A90AA-B86A-4718-9A61-8AA879E4819C}" type="pres">
      <dgm:prSet presAssocID="{BE5CC79B-29D8-4249-B2A4-2531F00403FD}" presName="iconSpace" presStyleCnt="0"/>
      <dgm:spPr/>
    </dgm:pt>
    <dgm:pt modelId="{87FE083B-4CC6-446E-9F9A-903B5660A466}" type="pres">
      <dgm:prSet presAssocID="{BE5CC79B-29D8-4249-B2A4-2531F00403FD}" presName="parTx" presStyleLbl="revTx" presStyleIdx="0" presStyleCnt="6">
        <dgm:presLayoutVars>
          <dgm:chMax val="0"/>
          <dgm:chPref val="0"/>
        </dgm:presLayoutVars>
      </dgm:prSet>
      <dgm:spPr/>
    </dgm:pt>
    <dgm:pt modelId="{CD855FB8-17BB-4BDF-8D7C-AE965ED92055}" type="pres">
      <dgm:prSet presAssocID="{BE5CC79B-29D8-4249-B2A4-2531F00403FD}" presName="txSpace" presStyleCnt="0"/>
      <dgm:spPr/>
    </dgm:pt>
    <dgm:pt modelId="{213E0434-F8CF-4F39-B81F-D18354209179}" type="pres">
      <dgm:prSet presAssocID="{BE5CC79B-29D8-4249-B2A4-2531F00403FD}" presName="desTx" presStyleLbl="revTx" presStyleIdx="1" presStyleCnt="6">
        <dgm:presLayoutVars/>
      </dgm:prSet>
      <dgm:spPr/>
    </dgm:pt>
    <dgm:pt modelId="{604D8AB3-B315-4AB5-96E5-46FDBC3D2F2D}" type="pres">
      <dgm:prSet presAssocID="{B38309EF-703C-C246-9FEC-5872A104C7FA}" presName="sibTrans" presStyleCnt="0"/>
      <dgm:spPr/>
    </dgm:pt>
    <dgm:pt modelId="{8B277018-E30F-4B1D-8CC3-71FC0E6D02F8}" type="pres">
      <dgm:prSet presAssocID="{E6B5F7EE-29F3-5B46-83FF-3D0B6E67C192}" presName="compNode" presStyleCnt="0"/>
      <dgm:spPr/>
    </dgm:pt>
    <dgm:pt modelId="{2E17C13D-96CA-4F70-B389-E75C7A39BF90}" type="pres">
      <dgm:prSet presAssocID="{E6B5F7EE-29F3-5B46-83FF-3D0B6E67C19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서버"/>
        </a:ext>
      </dgm:extLst>
    </dgm:pt>
    <dgm:pt modelId="{ED71FC49-6E4B-4CE7-AE43-7C9359A680D9}" type="pres">
      <dgm:prSet presAssocID="{E6B5F7EE-29F3-5B46-83FF-3D0B6E67C192}" presName="iconSpace" presStyleCnt="0"/>
      <dgm:spPr/>
    </dgm:pt>
    <dgm:pt modelId="{62F7BC7E-2FC7-4F18-BCDF-D84CE4B5FD0A}" type="pres">
      <dgm:prSet presAssocID="{E6B5F7EE-29F3-5B46-83FF-3D0B6E67C192}" presName="parTx" presStyleLbl="revTx" presStyleIdx="2" presStyleCnt="6">
        <dgm:presLayoutVars>
          <dgm:chMax val="0"/>
          <dgm:chPref val="0"/>
        </dgm:presLayoutVars>
      </dgm:prSet>
      <dgm:spPr/>
    </dgm:pt>
    <dgm:pt modelId="{EC729725-6939-4AA1-BF4D-DB8F536EFAEB}" type="pres">
      <dgm:prSet presAssocID="{E6B5F7EE-29F3-5B46-83FF-3D0B6E67C192}" presName="txSpace" presStyleCnt="0"/>
      <dgm:spPr/>
    </dgm:pt>
    <dgm:pt modelId="{4DAC23E4-F458-4BF3-9856-22EF61DE77E1}" type="pres">
      <dgm:prSet presAssocID="{E6B5F7EE-29F3-5B46-83FF-3D0B6E67C192}" presName="desTx" presStyleLbl="revTx" presStyleIdx="3" presStyleCnt="6">
        <dgm:presLayoutVars/>
      </dgm:prSet>
      <dgm:spPr/>
    </dgm:pt>
    <dgm:pt modelId="{D204AB07-E724-401B-8454-34416064DF39}" type="pres">
      <dgm:prSet presAssocID="{4C2DAB69-5D50-F342-B32C-04B3E1A428B7}" presName="sibTrans" presStyleCnt="0"/>
      <dgm:spPr/>
    </dgm:pt>
    <dgm:pt modelId="{3CFB7BB9-1714-4D66-8CC3-13E4778F91FD}" type="pres">
      <dgm:prSet presAssocID="{A2D72E9A-37FD-244B-8DCD-5D8FEA5B1434}" presName="compNode" presStyleCnt="0"/>
      <dgm:spPr/>
    </dgm:pt>
    <dgm:pt modelId="{B954CDB9-14D0-4355-A2EA-3239ECE1B908}" type="pres">
      <dgm:prSet presAssocID="{A2D72E9A-37FD-244B-8DCD-5D8FEA5B143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이미지"/>
        </a:ext>
      </dgm:extLst>
    </dgm:pt>
    <dgm:pt modelId="{31718E01-047F-4827-A248-4A413B187BE6}" type="pres">
      <dgm:prSet presAssocID="{A2D72E9A-37FD-244B-8DCD-5D8FEA5B1434}" presName="iconSpace" presStyleCnt="0"/>
      <dgm:spPr/>
    </dgm:pt>
    <dgm:pt modelId="{6D9F5C53-A3AE-4D24-870C-2CF4422BD783}" type="pres">
      <dgm:prSet presAssocID="{A2D72E9A-37FD-244B-8DCD-5D8FEA5B1434}" presName="parTx" presStyleLbl="revTx" presStyleIdx="4" presStyleCnt="6">
        <dgm:presLayoutVars>
          <dgm:chMax val="0"/>
          <dgm:chPref val="0"/>
        </dgm:presLayoutVars>
      </dgm:prSet>
      <dgm:spPr/>
    </dgm:pt>
    <dgm:pt modelId="{E5DF4931-C421-4DC9-93FB-FA67FD251C0A}" type="pres">
      <dgm:prSet presAssocID="{A2D72E9A-37FD-244B-8DCD-5D8FEA5B1434}" presName="txSpace" presStyleCnt="0"/>
      <dgm:spPr/>
    </dgm:pt>
    <dgm:pt modelId="{AFC8B2D5-99EA-41D4-AA4B-EF3ACBABAD76}" type="pres">
      <dgm:prSet presAssocID="{A2D72E9A-37FD-244B-8DCD-5D8FEA5B1434}" presName="desTx" presStyleLbl="revTx" presStyleIdx="5" presStyleCnt="6">
        <dgm:presLayoutVars/>
      </dgm:prSet>
      <dgm:spPr/>
    </dgm:pt>
  </dgm:ptLst>
  <dgm:cxnLst>
    <dgm:cxn modelId="{ADED940E-FF69-154C-8FA0-5BFA1212E9D2}" type="presOf" srcId="{A6BE3C55-6BC9-7E4D-9BC9-F96F60C61B85}" destId="{AFC8B2D5-99EA-41D4-AA4B-EF3ACBABAD76}" srcOrd="0" destOrd="1" presId="urn:microsoft.com/office/officeart/2018/5/layout/CenteredIconLabelDescriptionList"/>
    <dgm:cxn modelId="{770DB10F-6B2B-0A4D-94C2-F4443CC7D3DC}" type="presOf" srcId="{1DC5EDB4-E44C-B747-A1DB-19F88F34F403}" destId="{EC43F2A5-BB3D-4520-AB87-E1FF9930C68B}" srcOrd="0" destOrd="0" presId="urn:microsoft.com/office/officeart/2018/5/layout/CenteredIconLabelDescriptionList"/>
    <dgm:cxn modelId="{DA79FD10-F3C4-7B40-A85E-DAFCD4FEDE30}" type="presOf" srcId="{A2D72E9A-37FD-244B-8DCD-5D8FEA5B1434}" destId="{6D9F5C53-A3AE-4D24-870C-2CF4422BD783}" srcOrd="0" destOrd="0" presId="urn:microsoft.com/office/officeart/2018/5/layout/CenteredIconLabelDescriptionList"/>
    <dgm:cxn modelId="{808D0A12-0569-8A46-A35B-AB740C4F2D6A}" srcId="{1DC5EDB4-E44C-B747-A1DB-19F88F34F403}" destId="{BE5CC79B-29D8-4249-B2A4-2531F00403FD}" srcOrd="0" destOrd="0" parTransId="{07DA84DE-0632-624F-8D47-E7197C1575A7}" sibTransId="{B38309EF-703C-C246-9FEC-5872A104C7FA}"/>
    <dgm:cxn modelId="{13149313-BE3E-4540-9694-EFD51D01AC7F}" srcId="{BE5CC79B-29D8-4249-B2A4-2531F00403FD}" destId="{8A3594A2-D709-3A4B-BD4A-BAB71078F7A8}" srcOrd="1" destOrd="0" parTransId="{070880DF-52B1-4347-B88D-048F8DDB2B29}" sibTransId="{A364E824-86C0-734B-83BD-48A18DE1BD86}"/>
    <dgm:cxn modelId="{04DECC13-3D0A-7E43-9D72-622FB076AAC0}" type="presOf" srcId="{8A3594A2-D709-3A4B-BD4A-BAB71078F7A8}" destId="{213E0434-F8CF-4F39-B81F-D18354209179}" srcOrd="0" destOrd="1" presId="urn:microsoft.com/office/officeart/2018/5/layout/CenteredIconLabelDescriptionList"/>
    <dgm:cxn modelId="{E079E117-581B-F642-BAF3-279F20EC0439}" srcId="{E6B5F7EE-29F3-5B46-83FF-3D0B6E67C192}" destId="{513A7F61-FE5A-E449-BA68-F391FE49713E}" srcOrd="0" destOrd="0" parTransId="{7245623A-32DC-4143-83CE-ED0BF8B08385}" sibTransId="{121834DA-CF7A-344E-A4F2-7389D2646C09}"/>
    <dgm:cxn modelId="{1ADA571A-6E32-9647-ABB2-DB0250DD8F35}" type="presOf" srcId="{B8EA8B7D-46FE-8147-B979-904EF539DEAF}" destId="{4DAC23E4-F458-4BF3-9856-22EF61DE77E1}" srcOrd="0" destOrd="2" presId="urn:microsoft.com/office/officeart/2018/5/layout/CenteredIconLabelDescriptionList"/>
    <dgm:cxn modelId="{488B051B-AD62-984E-A633-49BF8DA48BA5}" type="presOf" srcId="{BE5CC79B-29D8-4249-B2A4-2531F00403FD}" destId="{87FE083B-4CC6-446E-9F9A-903B5660A466}" srcOrd="0" destOrd="0" presId="urn:microsoft.com/office/officeart/2018/5/layout/CenteredIconLabelDescriptionList"/>
    <dgm:cxn modelId="{ECD26F1D-5D33-684A-85BD-F74A6AAF12E2}" srcId="{A2D72E9A-37FD-244B-8DCD-5D8FEA5B1434}" destId="{A6BE3C55-6BC9-7E4D-9BC9-F96F60C61B85}" srcOrd="1" destOrd="0" parTransId="{D46FA1E4-D4EB-3646-BE0E-789CF4F3F78E}" sibTransId="{8A4B635A-B2C3-4E43-92DE-BF686235653F}"/>
    <dgm:cxn modelId="{DB989E22-2A75-3247-93E1-D8700C429E3A}" type="presOf" srcId="{51120E62-965F-BF4E-9064-E0F7570A435A}" destId="{AFC8B2D5-99EA-41D4-AA4B-EF3ACBABAD76}" srcOrd="0" destOrd="0" presId="urn:microsoft.com/office/officeart/2018/5/layout/CenteredIconLabelDescriptionList"/>
    <dgm:cxn modelId="{E5C38823-7226-9F48-866C-095FBF6699E6}" srcId="{A2D72E9A-37FD-244B-8DCD-5D8FEA5B1434}" destId="{4B018E85-367A-814A-A06A-542CECCF3B5D}" srcOrd="2" destOrd="0" parTransId="{3F28CBE8-7C4D-D547-89B4-CBA858D32F9C}" sibTransId="{A32DCD47-66F9-6944-901E-CE05487DA3E5}"/>
    <dgm:cxn modelId="{E4EFB22E-924C-814C-8618-273A0A1C8ABA}" type="presOf" srcId="{993FF77B-6CB1-A440-9542-D934D133C109}" destId="{213E0434-F8CF-4F39-B81F-D18354209179}" srcOrd="0" destOrd="2" presId="urn:microsoft.com/office/officeart/2018/5/layout/CenteredIconLabelDescriptionList"/>
    <dgm:cxn modelId="{F7DC703B-AA41-9C4A-AB9E-86C9ECA48D70}" type="presOf" srcId="{2CF7E086-5AEA-654D-A5E6-2BF135AA1851}" destId="{4DAC23E4-F458-4BF3-9856-22EF61DE77E1}" srcOrd="0" destOrd="3" presId="urn:microsoft.com/office/officeart/2018/5/layout/CenteredIconLabelDescriptionList"/>
    <dgm:cxn modelId="{05CA3546-94C0-CA42-965A-4D39C96227EA}" srcId="{BE5CC79B-29D8-4249-B2A4-2531F00403FD}" destId="{C6EC2804-1F4B-FF4C-9CDD-06EA81FD3B98}" srcOrd="0" destOrd="0" parTransId="{D0AB1C19-AF9E-9040-9203-F75138298AC9}" sibTransId="{84E847BC-B25F-AE46-9FFA-0C45563CEBED}"/>
    <dgm:cxn modelId="{C8DEAD4B-D364-ED44-B451-871E07E09BA2}" type="presOf" srcId="{4B018E85-367A-814A-A06A-542CECCF3B5D}" destId="{AFC8B2D5-99EA-41D4-AA4B-EF3ACBABAD76}" srcOrd="0" destOrd="2" presId="urn:microsoft.com/office/officeart/2018/5/layout/CenteredIconLabelDescriptionList"/>
    <dgm:cxn modelId="{BE844669-A33C-154B-A5E6-8055D4408A30}" type="presOf" srcId="{C6EC2804-1F4B-FF4C-9CDD-06EA81FD3B98}" destId="{213E0434-F8CF-4F39-B81F-D18354209179}" srcOrd="0" destOrd="0" presId="urn:microsoft.com/office/officeart/2018/5/layout/CenteredIconLabelDescriptionList"/>
    <dgm:cxn modelId="{96B82881-518B-AF4F-BCD6-71A70A72ABD7}" srcId="{1DC5EDB4-E44C-B747-A1DB-19F88F34F403}" destId="{A2D72E9A-37FD-244B-8DCD-5D8FEA5B1434}" srcOrd="2" destOrd="0" parTransId="{3E7706C2-7724-1A48-86CC-CB4E29FCA511}" sibTransId="{BC720B88-6E20-494A-8D17-AB8B5E1701DA}"/>
    <dgm:cxn modelId="{6016AE94-D208-714C-B164-04991C9350B5}" srcId="{E6B5F7EE-29F3-5B46-83FF-3D0B6E67C192}" destId="{3DDB4E61-7069-944A-AEA0-A32316138422}" srcOrd="1" destOrd="0" parTransId="{01CAC7F9-9F89-B74E-A439-8BC06C1E0D53}" sibTransId="{AE6686E5-EB09-1F4D-9505-94FBDC157C77}"/>
    <dgm:cxn modelId="{256A33B3-97EF-7A40-ACC1-2FC4F48CFDFD}" srcId="{E6B5F7EE-29F3-5B46-83FF-3D0B6E67C192}" destId="{B8EA8B7D-46FE-8147-B979-904EF539DEAF}" srcOrd="2" destOrd="0" parTransId="{2AFC1651-A9AB-214C-BB48-72624CEC9216}" sibTransId="{7A557E3F-BDFE-8D45-9110-258D116137A6}"/>
    <dgm:cxn modelId="{D84BEFC5-5888-9148-AF9D-F69A322E6489}" srcId="{1DC5EDB4-E44C-B747-A1DB-19F88F34F403}" destId="{E6B5F7EE-29F3-5B46-83FF-3D0B6E67C192}" srcOrd="1" destOrd="0" parTransId="{EDA17B01-51E5-6046-8CCF-3E031FB9A0BC}" sibTransId="{4C2DAB69-5D50-F342-B32C-04B3E1A428B7}"/>
    <dgm:cxn modelId="{BD17D3C8-4CD3-9647-BAFB-6A1D0914AB1D}" type="presOf" srcId="{E6B5F7EE-29F3-5B46-83FF-3D0B6E67C192}" destId="{62F7BC7E-2FC7-4F18-BCDF-D84CE4B5FD0A}" srcOrd="0" destOrd="0" presId="urn:microsoft.com/office/officeart/2018/5/layout/CenteredIconLabelDescriptionList"/>
    <dgm:cxn modelId="{5A2190CF-2212-9044-B1E1-72D798F38890}" srcId="{E6B5F7EE-29F3-5B46-83FF-3D0B6E67C192}" destId="{2CF7E086-5AEA-654D-A5E6-2BF135AA1851}" srcOrd="3" destOrd="0" parTransId="{A8DC7639-B047-5746-857E-C9222F09710C}" sibTransId="{8DDD3679-8104-1A41-843F-3792334984A0}"/>
    <dgm:cxn modelId="{EEDD1AD3-10A1-224B-A6A8-EB27E25E505C}" type="presOf" srcId="{513A7F61-FE5A-E449-BA68-F391FE49713E}" destId="{4DAC23E4-F458-4BF3-9856-22EF61DE77E1}" srcOrd="0" destOrd="0" presId="urn:microsoft.com/office/officeart/2018/5/layout/CenteredIconLabelDescriptionList"/>
    <dgm:cxn modelId="{D13793D5-B8C8-554C-B4E8-2530C188BF38}" srcId="{A2D72E9A-37FD-244B-8DCD-5D8FEA5B1434}" destId="{51120E62-965F-BF4E-9064-E0F7570A435A}" srcOrd="0" destOrd="0" parTransId="{EAD715B2-BC4A-7340-8D55-460BAB01C8CF}" sibTransId="{B3452FFD-8263-1D47-9152-85F225C0D9AA}"/>
    <dgm:cxn modelId="{C86AF3F9-248C-9B43-A4B3-BA0780558563}" type="presOf" srcId="{3DDB4E61-7069-944A-AEA0-A32316138422}" destId="{4DAC23E4-F458-4BF3-9856-22EF61DE77E1}" srcOrd="0" destOrd="1" presId="urn:microsoft.com/office/officeart/2018/5/layout/CenteredIconLabelDescriptionList"/>
    <dgm:cxn modelId="{13E6CCFE-1D02-0C40-998E-BBCD8315B38F}" srcId="{BE5CC79B-29D8-4249-B2A4-2531F00403FD}" destId="{993FF77B-6CB1-A440-9542-D934D133C109}" srcOrd="2" destOrd="0" parTransId="{BA39854C-6562-1343-9C0E-D8D0A10554BB}" sibTransId="{80D0AB12-4210-C948-851D-C227B76019F1}"/>
    <dgm:cxn modelId="{784B3E57-1E6C-9640-95AA-739540574850}" type="presParOf" srcId="{EC43F2A5-BB3D-4520-AB87-E1FF9930C68B}" destId="{53EC4F64-2037-4CC1-BBF0-201CDC6BAE7B}" srcOrd="0" destOrd="0" presId="urn:microsoft.com/office/officeart/2018/5/layout/CenteredIconLabelDescriptionList"/>
    <dgm:cxn modelId="{6DB5D98F-E2F6-E74D-B7C8-5632FE864919}" type="presParOf" srcId="{53EC4F64-2037-4CC1-BBF0-201CDC6BAE7B}" destId="{277C4DA5-1B54-4128-8FFC-488BE81735F2}" srcOrd="0" destOrd="0" presId="urn:microsoft.com/office/officeart/2018/5/layout/CenteredIconLabelDescriptionList"/>
    <dgm:cxn modelId="{82DF08CA-DE52-AC49-ABE3-9330637048E1}" type="presParOf" srcId="{53EC4F64-2037-4CC1-BBF0-201CDC6BAE7B}" destId="{120A90AA-B86A-4718-9A61-8AA879E4819C}" srcOrd="1" destOrd="0" presId="urn:microsoft.com/office/officeart/2018/5/layout/CenteredIconLabelDescriptionList"/>
    <dgm:cxn modelId="{1C576E34-C4F0-0541-A816-CF3DC557BA1B}" type="presParOf" srcId="{53EC4F64-2037-4CC1-BBF0-201CDC6BAE7B}" destId="{87FE083B-4CC6-446E-9F9A-903B5660A466}" srcOrd="2" destOrd="0" presId="urn:microsoft.com/office/officeart/2018/5/layout/CenteredIconLabelDescriptionList"/>
    <dgm:cxn modelId="{A3D1D4B2-57C7-944A-9811-02AD9BAE754F}" type="presParOf" srcId="{53EC4F64-2037-4CC1-BBF0-201CDC6BAE7B}" destId="{CD855FB8-17BB-4BDF-8D7C-AE965ED92055}" srcOrd="3" destOrd="0" presId="urn:microsoft.com/office/officeart/2018/5/layout/CenteredIconLabelDescriptionList"/>
    <dgm:cxn modelId="{5EA3171D-B187-0644-8F5A-58FA5317B421}" type="presParOf" srcId="{53EC4F64-2037-4CC1-BBF0-201CDC6BAE7B}" destId="{213E0434-F8CF-4F39-B81F-D18354209179}" srcOrd="4" destOrd="0" presId="urn:microsoft.com/office/officeart/2018/5/layout/CenteredIconLabelDescriptionList"/>
    <dgm:cxn modelId="{D76EC9F5-FE2F-2448-9C38-9F9B3FA9FFA1}" type="presParOf" srcId="{EC43F2A5-BB3D-4520-AB87-E1FF9930C68B}" destId="{604D8AB3-B315-4AB5-96E5-46FDBC3D2F2D}" srcOrd="1" destOrd="0" presId="urn:microsoft.com/office/officeart/2018/5/layout/CenteredIconLabelDescriptionList"/>
    <dgm:cxn modelId="{6167A77E-6B3C-FC40-913D-633BE9849B92}" type="presParOf" srcId="{EC43F2A5-BB3D-4520-AB87-E1FF9930C68B}" destId="{8B277018-E30F-4B1D-8CC3-71FC0E6D02F8}" srcOrd="2" destOrd="0" presId="urn:microsoft.com/office/officeart/2018/5/layout/CenteredIconLabelDescriptionList"/>
    <dgm:cxn modelId="{C7A09255-DE5E-F048-8810-5881E16C2D89}" type="presParOf" srcId="{8B277018-E30F-4B1D-8CC3-71FC0E6D02F8}" destId="{2E17C13D-96CA-4F70-B389-E75C7A39BF90}" srcOrd="0" destOrd="0" presId="urn:microsoft.com/office/officeart/2018/5/layout/CenteredIconLabelDescriptionList"/>
    <dgm:cxn modelId="{61A9B7E6-820F-5942-B139-C56706F348E2}" type="presParOf" srcId="{8B277018-E30F-4B1D-8CC3-71FC0E6D02F8}" destId="{ED71FC49-6E4B-4CE7-AE43-7C9359A680D9}" srcOrd="1" destOrd="0" presId="urn:microsoft.com/office/officeart/2018/5/layout/CenteredIconLabelDescriptionList"/>
    <dgm:cxn modelId="{F44A02EF-CC73-AC47-9E3A-FCD1E8D8C1D2}" type="presParOf" srcId="{8B277018-E30F-4B1D-8CC3-71FC0E6D02F8}" destId="{62F7BC7E-2FC7-4F18-BCDF-D84CE4B5FD0A}" srcOrd="2" destOrd="0" presId="urn:microsoft.com/office/officeart/2018/5/layout/CenteredIconLabelDescriptionList"/>
    <dgm:cxn modelId="{184CEC15-2CB4-964F-9F40-99E01847A48D}" type="presParOf" srcId="{8B277018-E30F-4B1D-8CC3-71FC0E6D02F8}" destId="{EC729725-6939-4AA1-BF4D-DB8F536EFAEB}" srcOrd="3" destOrd="0" presId="urn:microsoft.com/office/officeart/2018/5/layout/CenteredIconLabelDescriptionList"/>
    <dgm:cxn modelId="{A60F90D7-541B-D640-90B1-5F9CF5888A7B}" type="presParOf" srcId="{8B277018-E30F-4B1D-8CC3-71FC0E6D02F8}" destId="{4DAC23E4-F458-4BF3-9856-22EF61DE77E1}" srcOrd="4" destOrd="0" presId="urn:microsoft.com/office/officeart/2018/5/layout/CenteredIconLabelDescriptionList"/>
    <dgm:cxn modelId="{FFA3058B-392C-E845-8B0B-0C72D2E75A45}" type="presParOf" srcId="{EC43F2A5-BB3D-4520-AB87-E1FF9930C68B}" destId="{D204AB07-E724-401B-8454-34416064DF39}" srcOrd="3" destOrd="0" presId="urn:microsoft.com/office/officeart/2018/5/layout/CenteredIconLabelDescriptionList"/>
    <dgm:cxn modelId="{33DC5B34-C7F1-AE43-A9D8-B2778D303A08}" type="presParOf" srcId="{EC43F2A5-BB3D-4520-AB87-E1FF9930C68B}" destId="{3CFB7BB9-1714-4D66-8CC3-13E4778F91FD}" srcOrd="4" destOrd="0" presId="urn:microsoft.com/office/officeart/2018/5/layout/CenteredIconLabelDescriptionList"/>
    <dgm:cxn modelId="{B0A478D3-6A1B-CB44-895C-90AF4E4018BE}" type="presParOf" srcId="{3CFB7BB9-1714-4D66-8CC3-13E4778F91FD}" destId="{B954CDB9-14D0-4355-A2EA-3239ECE1B908}" srcOrd="0" destOrd="0" presId="urn:microsoft.com/office/officeart/2018/5/layout/CenteredIconLabelDescriptionList"/>
    <dgm:cxn modelId="{75B457A6-E3F4-D241-80EF-CECB5DECC0AD}" type="presParOf" srcId="{3CFB7BB9-1714-4D66-8CC3-13E4778F91FD}" destId="{31718E01-047F-4827-A248-4A413B187BE6}" srcOrd="1" destOrd="0" presId="urn:microsoft.com/office/officeart/2018/5/layout/CenteredIconLabelDescriptionList"/>
    <dgm:cxn modelId="{E045FA36-A135-BB40-9E90-74B345BC38B2}" type="presParOf" srcId="{3CFB7BB9-1714-4D66-8CC3-13E4778F91FD}" destId="{6D9F5C53-A3AE-4D24-870C-2CF4422BD783}" srcOrd="2" destOrd="0" presId="urn:microsoft.com/office/officeart/2018/5/layout/CenteredIconLabelDescriptionList"/>
    <dgm:cxn modelId="{1A6A829D-4FA4-BF46-A706-739E74BF331F}" type="presParOf" srcId="{3CFB7BB9-1714-4D66-8CC3-13E4778F91FD}" destId="{E5DF4931-C421-4DC9-93FB-FA67FD251C0A}" srcOrd="3" destOrd="0" presId="urn:microsoft.com/office/officeart/2018/5/layout/CenteredIconLabelDescriptionList"/>
    <dgm:cxn modelId="{CF94B036-C596-3342-AD27-9EA8E2686CE9}" type="presParOf" srcId="{3CFB7BB9-1714-4D66-8CC3-13E4778F91FD}" destId="{AFC8B2D5-99EA-41D4-AA4B-EF3ACBABAD7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AA32C5-3519-8C4F-AA42-6489D0FD86A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2F81224-0E71-0F44-BE3C-A4AC0DDCE928}">
      <dgm:prSet/>
      <dgm:spPr/>
      <dgm:t>
        <a:bodyPr/>
        <a:lstStyle/>
        <a:p>
          <a:pPr latinLnBrk="1"/>
          <a:r>
            <a:rPr lang="ko-KR" altLang="en-US" dirty="0"/>
            <a:t>네트워크 정보 표시</a:t>
          </a:r>
          <a:endParaRPr lang="ko-KR" dirty="0"/>
        </a:p>
      </dgm:t>
    </dgm:pt>
    <dgm:pt modelId="{5680DED5-25C5-DF4E-9207-A21DE7548A87}" type="parTrans" cxnId="{EFD3D5AD-6802-E648-BBE1-FF9AF4128663}">
      <dgm:prSet/>
      <dgm:spPr/>
      <dgm:t>
        <a:bodyPr/>
        <a:lstStyle/>
        <a:p>
          <a:pPr latinLnBrk="1"/>
          <a:endParaRPr lang="ko-KR" altLang="en-US"/>
        </a:p>
      </dgm:t>
    </dgm:pt>
    <dgm:pt modelId="{31F6AFB9-4EC0-CD4E-9C7C-3F774D94C2E2}" type="sibTrans" cxnId="{EFD3D5AD-6802-E648-BBE1-FF9AF4128663}">
      <dgm:prSet/>
      <dgm:spPr/>
      <dgm:t>
        <a:bodyPr/>
        <a:lstStyle/>
        <a:p>
          <a:pPr latinLnBrk="1"/>
          <a:endParaRPr lang="ko-KR" altLang="en-US"/>
        </a:p>
      </dgm:t>
    </dgm:pt>
    <dgm:pt modelId="{586D77CC-B5AC-4D4A-8006-8C670B4AA9C6}">
      <dgm:prSet/>
      <dgm:spPr/>
      <dgm:t>
        <a:bodyPr/>
        <a:lstStyle/>
        <a:p>
          <a:pPr latinLnBrk="1"/>
          <a:r>
            <a:rPr lang="ko-KR" altLang="en-US" dirty="0"/>
            <a:t>바이트 순서 변환</a:t>
          </a:r>
          <a:endParaRPr lang="ko-KR" dirty="0"/>
        </a:p>
      </dgm:t>
    </dgm:pt>
    <dgm:pt modelId="{A718E8C0-8214-E147-ADA2-50F1001B2F98}" type="parTrans" cxnId="{00ACDA3A-6993-9840-92F2-1ABB1EEB5779}">
      <dgm:prSet/>
      <dgm:spPr/>
      <dgm:t>
        <a:bodyPr/>
        <a:lstStyle/>
        <a:p>
          <a:pPr latinLnBrk="1"/>
          <a:endParaRPr lang="ko-KR" altLang="en-US"/>
        </a:p>
      </dgm:t>
    </dgm:pt>
    <dgm:pt modelId="{07746D44-AAF5-A94D-9A75-58F8BB43A499}" type="sibTrans" cxnId="{00ACDA3A-6993-9840-92F2-1ABB1EEB5779}">
      <dgm:prSet/>
      <dgm:spPr/>
      <dgm:t>
        <a:bodyPr/>
        <a:lstStyle/>
        <a:p>
          <a:pPr latinLnBrk="1"/>
          <a:endParaRPr lang="ko-KR" altLang="en-US"/>
        </a:p>
      </dgm:t>
    </dgm:pt>
    <dgm:pt modelId="{1BD82D49-9C42-5A43-AE56-422C66BA0516}">
      <dgm:prSet/>
      <dgm:spPr/>
      <dgm:t>
        <a:bodyPr/>
        <a:lstStyle/>
        <a:p>
          <a:pPr latinLnBrk="1"/>
          <a:r>
            <a:rPr lang="en-US" altLang="ko-KR" dirty="0"/>
            <a:t>IP</a:t>
          </a:r>
          <a:r>
            <a:rPr lang="ko-KR" altLang="en-US" dirty="0"/>
            <a:t> 주소 변환</a:t>
          </a:r>
          <a:endParaRPr lang="ko-KR" dirty="0"/>
        </a:p>
      </dgm:t>
    </dgm:pt>
    <dgm:pt modelId="{E098E4A3-1890-EB4F-8D12-182568340AE5}" type="parTrans" cxnId="{ABC3353E-39F2-7949-A64B-5485B8A10725}">
      <dgm:prSet/>
      <dgm:spPr/>
      <dgm:t>
        <a:bodyPr/>
        <a:lstStyle/>
        <a:p>
          <a:pPr latinLnBrk="1"/>
          <a:endParaRPr lang="ko-KR" altLang="en-US"/>
        </a:p>
      </dgm:t>
    </dgm:pt>
    <dgm:pt modelId="{370BDE9C-824E-0740-BF99-46C6F59A59E0}" type="sibTrans" cxnId="{ABC3353E-39F2-7949-A64B-5485B8A10725}">
      <dgm:prSet/>
      <dgm:spPr/>
      <dgm:t>
        <a:bodyPr/>
        <a:lstStyle/>
        <a:p>
          <a:pPr latinLnBrk="1"/>
          <a:endParaRPr lang="ko-KR" altLang="en-US"/>
        </a:p>
      </dgm:t>
    </dgm:pt>
    <dgm:pt modelId="{F3B8746A-B6A2-A546-9E90-3724B93F6E36}">
      <dgm:prSet/>
      <dgm:spPr/>
      <dgm:t>
        <a:bodyPr/>
        <a:lstStyle/>
        <a:p>
          <a:pPr latinLnBrk="1"/>
          <a:r>
            <a:rPr lang="en-US" dirty="0" err="1"/>
            <a:t>gethostbyname</a:t>
          </a:r>
          <a:endParaRPr lang="ko-KR" dirty="0"/>
        </a:p>
      </dgm:t>
    </dgm:pt>
    <dgm:pt modelId="{479D8950-1A07-6246-BB83-5B700C7AF5BC}" type="parTrans" cxnId="{6F43DDA1-B44F-FC4A-8336-AC2F8F760EFA}">
      <dgm:prSet/>
      <dgm:spPr/>
      <dgm:t>
        <a:bodyPr/>
        <a:lstStyle/>
        <a:p>
          <a:pPr latinLnBrk="1"/>
          <a:endParaRPr lang="ko-KR" altLang="en-US"/>
        </a:p>
      </dgm:t>
    </dgm:pt>
    <dgm:pt modelId="{2EC0CA5B-2DB0-ED4B-88C9-BEE0B721BB3E}" type="sibTrans" cxnId="{6F43DDA1-B44F-FC4A-8336-AC2F8F760EFA}">
      <dgm:prSet/>
      <dgm:spPr/>
      <dgm:t>
        <a:bodyPr/>
        <a:lstStyle/>
        <a:p>
          <a:pPr latinLnBrk="1"/>
          <a:endParaRPr lang="ko-KR" altLang="en-US"/>
        </a:p>
      </dgm:t>
    </dgm:pt>
    <dgm:pt modelId="{0164E44A-F748-F847-8A80-2FC6D99C83C9}">
      <dgm:prSet/>
      <dgm:spPr/>
      <dgm:t>
        <a:bodyPr/>
        <a:lstStyle/>
        <a:p>
          <a:pPr latinLnBrk="1"/>
          <a:r>
            <a:rPr lang="en" altLang="en-US" dirty="0" err="1"/>
            <a:t>inet_pton</a:t>
          </a:r>
          <a:endParaRPr lang="ko-KR" altLang="en-US" dirty="0"/>
        </a:p>
      </dgm:t>
    </dgm:pt>
    <dgm:pt modelId="{F9EC7531-C603-0949-B43E-0DB9C2EE1055}" type="parTrans" cxnId="{C2A69BB0-2639-F741-9318-BA4978603FF2}">
      <dgm:prSet/>
      <dgm:spPr/>
      <dgm:t>
        <a:bodyPr/>
        <a:lstStyle/>
        <a:p>
          <a:pPr latinLnBrk="1"/>
          <a:endParaRPr lang="ko-KR" altLang="en-US"/>
        </a:p>
      </dgm:t>
    </dgm:pt>
    <dgm:pt modelId="{59CFE366-5D02-624E-B746-CB95413119AC}" type="sibTrans" cxnId="{C2A69BB0-2639-F741-9318-BA4978603FF2}">
      <dgm:prSet/>
      <dgm:spPr/>
      <dgm:t>
        <a:bodyPr/>
        <a:lstStyle/>
        <a:p>
          <a:pPr latinLnBrk="1"/>
          <a:endParaRPr lang="ko-KR" altLang="en-US"/>
        </a:p>
      </dgm:t>
    </dgm:pt>
    <dgm:pt modelId="{D7835BDD-487A-2241-82D0-D6F4C3357951}">
      <dgm:prSet/>
      <dgm:spPr/>
      <dgm:t>
        <a:bodyPr/>
        <a:lstStyle/>
        <a:p>
          <a:pPr latinLnBrk="1"/>
          <a:r>
            <a:rPr lang="en" b="0" dirty="0" err="1"/>
            <a:t>inet_ntop</a:t>
          </a:r>
          <a:endParaRPr lang="ko-KR" altLang="en-US" dirty="0"/>
        </a:p>
      </dgm:t>
    </dgm:pt>
    <dgm:pt modelId="{9C4F113F-ED9C-E74D-A044-2DA7DE5E6D9D}" type="parTrans" cxnId="{4F2A9DEF-91CE-F346-9392-8C5785FD5109}">
      <dgm:prSet/>
      <dgm:spPr/>
      <dgm:t>
        <a:bodyPr/>
        <a:lstStyle/>
        <a:p>
          <a:pPr latinLnBrk="1"/>
          <a:endParaRPr lang="ko-KR" altLang="en-US"/>
        </a:p>
      </dgm:t>
    </dgm:pt>
    <dgm:pt modelId="{7D0EE6DC-FB73-FB47-85A1-7770C20749AA}" type="sibTrans" cxnId="{4F2A9DEF-91CE-F346-9392-8C5785FD5109}">
      <dgm:prSet/>
      <dgm:spPr/>
      <dgm:t>
        <a:bodyPr/>
        <a:lstStyle/>
        <a:p>
          <a:pPr latinLnBrk="1"/>
          <a:endParaRPr lang="ko-KR" altLang="en-US"/>
        </a:p>
      </dgm:t>
    </dgm:pt>
    <dgm:pt modelId="{09BB1ED3-A246-2F4A-95C8-C46E4F4258A0}">
      <dgm:prSet/>
      <dgm:spPr/>
      <dgm:t>
        <a:bodyPr/>
        <a:lstStyle/>
        <a:p>
          <a:pPr latinLnBrk="1"/>
          <a:r>
            <a:rPr lang="en" b="0" dirty="0" err="1"/>
            <a:t>gethostbyname</a:t>
          </a:r>
          <a:endParaRPr lang="ko-KR" altLang="en-US" dirty="0"/>
        </a:p>
      </dgm:t>
    </dgm:pt>
    <dgm:pt modelId="{F0170BFF-AEA8-B14D-A24A-FC563BF6DF25}" type="parTrans" cxnId="{D23EDAC9-064D-2F49-AB4C-91000675946C}">
      <dgm:prSet/>
      <dgm:spPr/>
      <dgm:t>
        <a:bodyPr/>
        <a:lstStyle/>
        <a:p>
          <a:pPr latinLnBrk="1"/>
          <a:endParaRPr lang="ko-KR" altLang="en-US"/>
        </a:p>
      </dgm:t>
    </dgm:pt>
    <dgm:pt modelId="{3C56F7A0-EC52-894E-BABD-93F7EA9753FF}" type="sibTrans" cxnId="{D23EDAC9-064D-2F49-AB4C-91000675946C}">
      <dgm:prSet/>
      <dgm:spPr/>
      <dgm:t>
        <a:bodyPr/>
        <a:lstStyle/>
        <a:p>
          <a:pPr latinLnBrk="1"/>
          <a:endParaRPr lang="ko-KR" altLang="en-US"/>
        </a:p>
      </dgm:t>
    </dgm:pt>
    <dgm:pt modelId="{72EB739A-F55D-0D40-B692-BC4113CA8B14}">
      <dgm:prSet/>
      <dgm:spPr/>
      <dgm:t>
        <a:bodyPr/>
        <a:lstStyle/>
        <a:p>
          <a:pPr latinLnBrk="1"/>
          <a:r>
            <a:rPr lang="en-US" altLang="ko-KR" dirty="0"/>
            <a:t>DNS</a:t>
          </a:r>
          <a:r>
            <a:rPr lang="ko-KR" altLang="en-US" dirty="0"/>
            <a:t>와 이름변환</a:t>
          </a:r>
        </a:p>
      </dgm:t>
    </dgm:pt>
    <dgm:pt modelId="{7D8BD8DB-5A58-D349-884A-3832D9BDC887}" type="parTrans" cxnId="{992A0193-2601-E049-BAFE-CC214FA22AE0}">
      <dgm:prSet/>
      <dgm:spPr/>
      <dgm:t>
        <a:bodyPr/>
        <a:lstStyle/>
        <a:p>
          <a:pPr latinLnBrk="1"/>
          <a:endParaRPr lang="ko-KR" altLang="en-US"/>
        </a:p>
      </dgm:t>
    </dgm:pt>
    <dgm:pt modelId="{C50D4969-80E8-724E-9E1C-1AC7CF2B0D7D}" type="sibTrans" cxnId="{992A0193-2601-E049-BAFE-CC214FA22AE0}">
      <dgm:prSet/>
      <dgm:spPr/>
      <dgm:t>
        <a:bodyPr/>
        <a:lstStyle/>
        <a:p>
          <a:pPr latinLnBrk="1"/>
          <a:endParaRPr lang="ko-KR" altLang="en-US"/>
        </a:p>
      </dgm:t>
    </dgm:pt>
    <dgm:pt modelId="{02E43EAF-4238-F14A-A28E-4A0F2A4413E0}">
      <dgm:prSet/>
      <dgm:spPr/>
      <dgm:t>
        <a:bodyPr/>
        <a:lstStyle/>
        <a:p>
          <a:pPr latinLnBrk="1"/>
          <a:r>
            <a:rPr lang="en" b="0" dirty="0" err="1"/>
            <a:t>htonl</a:t>
          </a:r>
          <a:endParaRPr lang="ko-KR" altLang="en-US" dirty="0"/>
        </a:p>
      </dgm:t>
    </dgm:pt>
    <dgm:pt modelId="{485D9769-EC62-AD4A-B71B-00BE75171DEA}" type="parTrans" cxnId="{00940D46-6B4B-AD4E-9949-BA404F0860A5}">
      <dgm:prSet/>
      <dgm:spPr/>
      <dgm:t>
        <a:bodyPr/>
        <a:lstStyle/>
        <a:p>
          <a:pPr latinLnBrk="1"/>
          <a:endParaRPr lang="ko-KR" altLang="en-US"/>
        </a:p>
      </dgm:t>
    </dgm:pt>
    <dgm:pt modelId="{C4E2E331-2151-4349-BF86-A0188662AF21}" type="sibTrans" cxnId="{00940D46-6B4B-AD4E-9949-BA404F0860A5}">
      <dgm:prSet/>
      <dgm:spPr/>
      <dgm:t>
        <a:bodyPr/>
        <a:lstStyle/>
        <a:p>
          <a:pPr latinLnBrk="1"/>
          <a:endParaRPr lang="ko-KR" altLang="en-US"/>
        </a:p>
      </dgm:t>
    </dgm:pt>
    <dgm:pt modelId="{BD661AE5-ED38-1F4F-8CC4-B4E02541CE67}">
      <dgm:prSet/>
      <dgm:spPr/>
      <dgm:t>
        <a:bodyPr/>
        <a:lstStyle/>
        <a:p>
          <a:pPr latinLnBrk="1"/>
          <a:r>
            <a:rPr lang="en" b="0" dirty="0" err="1"/>
            <a:t>ntohl</a:t>
          </a:r>
          <a:endParaRPr lang="ko-KR" altLang="en-US" dirty="0"/>
        </a:p>
      </dgm:t>
    </dgm:pt>
    <dgm:pt modelId="{818B0DF5-8B0D-A947-8376-3D8A84FA5AE9}" type="parTrans" cxnId="{41C5B423-A4EA-A146-8269-503EB271EBDB}">
      <dgm:prSet/>
      <dgm:spPr/>
      <dgm:t>
        <a:bodyPr/>
        <a:lstStyle/>
        <a:p>
          <a:pPr latinLnBrk="1"/>
          <a:endParaRPr lang="ko-KR" altLang="en-US"/>
        </a:p>
      </dgm:t>
    </dgm:pt>
    <dgm:pt modelId="{F84E8B2B-F5A1-0C4D-B275-00A3780DDFE9}" type="sibTrans" cxnId="{41C5B423-A4EA-A146-8269-503EB271EBDB}">
      <dgm:prSet/>
      <dgm:spPr/>
      <dgm:t>
        <a:bodyPr/>
        <a:lstStyle/>
        <a:p>
          <a:pPr latinLnBrk="1"/>
          <a:endParaRPr lang="ko-KR" altLang="en-US"/>
        </a:p>
      </dgm:t>
    </dgm:pt>
    <dgm:pt modelId="{B0BD2747-8080-E347-9A52-D9785111111C}">
      <dgm:prSet/>
      <dgm:spPr/>
      <dgm:t>
        <a:bodyPr/>
        <a:lstStyle/>
        <a:p>
          <a:pPr latinLnBrk="1"/>
          <a:r>
            <a:rPr lang="en" b="0" dirty="0" err="1"/>
            <a:t>ifconfig</a:t>
          </a:r>
          <a:endParaRPr lang="ko-KR" altLang="en-US" dirty="0"/>
        </a:p>
      </dgm:t>
    </dgm:pt>
    <dgm:pt modelId="{6473E991-6719-9949-A31C-A2DEDABDEDC6}" type="parTrans" cxnId="{3AFC3A75-C224-724D-9D22-7338F0EFB80A}">
      <dgm:prSet/>
      <dgm:spPr/>
      <dgm:t>
        <a:bodyPr/>
        <a:lstStyle/>
        <a:p>
          <a:pPr latinLnBrk="1"/>
          <a:endParaRPr lang="ko-KR" altLang="en-US"/>
        </a:p>
      </dgm:t>
    </dgm:pt>
    <dgm:pt modelId="{7BF04D67-B03C-B34A-914C-46124AF4A09E}" type="sibTrans" cxnId="{3AFC3A75-C224-724D-9D22-7338F0EFB80A}">
      <dgm:prSet/>
      <dgm:spPr/>
      <dgm:t>
        <a:bodyPr/>
        <a:lstStyle/>
        <a:p>
          <a:pPr latinLnBrk="1"/>
          <a:endParaRPr lang="ko-KR" altLang="en-US"/>
        </a:p>
      </dgm:t>
    </dgm:pt>
    <dgm:pt modelId="{864BDD02-EAED-8445-A08F-5FCB78FBCE10}">
      <dgm:prSet/>
      <dgm:spPr/>
      <dgm:t>
        <a:bodyPr/>
        <a:lstStyle/>
        <a:p>
          <a:pPr latinLnBrk="1"/>
          <a:r>
            <a:rPr lang="en-US" altLang="ko-KR" dirty="0"/>
            <a:t>netstat</a:t>
          </a:r>
          <a:endParaRPr lang="ko-KR" altLang="en-US" dirty="0"/>
        </a:p>
      </dgm:t>
    </dgm:pt>
    <dgm:pt modelId="{DF130CE2-A6D2-3146-8A3C-02E2BB95EBB6}" type="parTrans" cxnId="{9C9B623C-0964-3942-878A-5BD6441A27B9}">
      <dgm:prSet/>
      <dgm:spPr/>
      <dgm:t>
        <a:bodyPr/>
        <a:lstStyle/>
        <a:p>
          <a:pPr latinLnBrk="1"/>
          <a:endParaRPr lang="ko-KR" altLang="en-US"/>
        </a:p>
      </dgm:t>
    </dgm:pt>
    <dgm:pt modelId="{28401F8C-BCB9-E843-89D0-F5971CB76D50}" type="sibTrans" cxnId="{9C9B623C-0964-3942-878A-5BD6441A27B9}">
      <dgm:prSet/>
      <dgm:spPr/>
      <dgm:t>
        <a:bodyPr/>
        <a:lstStyle/>
        <a:p>
          <a:pPr latinLnBrk="1"/>
          <a:endParaRPr lang="ko-KR" altLang="en-US"/>
        </a:p>
      </dgm:t>
    </dgm:pt>
    <dgm:pt modelId="{D02EB0E3-E618-C540-9681-4DDC7A31BC98}" type="pres">
      <dgm:prSet presAssocID="{EFAA32C5-3519-8C4F-AA42-6489D0FD86A4}" presName="vert0" presStyleCnt="0">
        <dgm:presLayoutVars>
          <dgm:dir/>
          <dgm:animOne val="branch"/>
          <dgm:animLvl val="lvl"/>
        </dgm:presLayoutVars>
      </dgm:prSet>
      <dgm:spPr/>
    </dgm:pt>
    <dgm:pt modelId="{C9745ED5-0B4E-2442-A37D-9093FC55B9B5}" type="pres">
      <dgm:prSet presAssocID="{22F81224-0E71-0F44-BE3C-A4AC0DDCE928}" presName="thickLine" presStyleLbl="alignNode1" presStyleIdx="0" presStyleCnt="4"/>
      <dgm:spPr/>
    </dgm:pt>
    <dgm:pt modelId="{98EEEDDE-8C87-A64D-9757-64422B2F1DFE}" type="pres">
      <dgm:prSet presAssocID="{22F81224-0E71-0F44-BE3C-A4AC0DDCE928}" presName="horz1" presStyleCnt="0"/>
      <dgm:spPr/>
    </dgm:pt>
    <dgm:pt modelId="{7843FC84-0D6D-AB42-961A-C16E51E59EA5}" type="pres">
      <dgm:prSet presAssocID="{22F81224-0E71-0F44-BE3C-A4AC0DDCE928}" presName="tx1" presStyleLbl="revTx" presStyleIdx="0" presStyleCnt="12" custScaleX="451774"/>
      <dgm:spPr/>
    </dgm:pt>
    <dgm:pt modelId="{FB9A2FE2-77E5-1B4C-AFF3-79F14DABA42A}" type="pres">
      <dgm:prSet presAssocID="{22F81224-0E71-0F44-BE3C-A4AC0DDCE928}" presName="vert1" presStyleCnt="0"/>
      <dgm:spPr/>
    </dgm:pt>
    <dgm:pt modelId="{0F1AD021-E0DE-A14D-91FB-E4F33F3F841C}" type="pres">
      <dgm:prSet presAssocID="{B0BD2747-8080-E347-9A52-D9785111111C}" presName="vertSpace2a" presStyleCnt="0"/>
      <dgm:spPr/>
    </dgm:pt>
    <dgm:pt modelId="{394CABE3-8018-8145-9197-309B7310E0CF}" type="pres">
      <dgm:prSet presAssocID="{B0BD2747-8080-E347-9A52-D9785111111C}" presName="horz2" presStyleCnt="0"/>
      <dgm:spPr/>
    </dgm:pt>
    <dgm:pt modelId="{9A7A3743-CE2C-7340-945C-2BABC4B4474C}" type="pres">
      <dgm:prSet presAssocID="{B0BD2747-8080-E347-9A52-D9785111111C}" presName="horzSpace2" presStyleCnt="0"/>
      <dgm:spPr/>
    </dgm:pt>
    <dgm:pt modelId="{AAFEEFEC-6189-C740-9BD0-C98E2CFBE3AC}" type="pres">
      <dgm:prSet presAssocID="{B0BD2747-8080-E347-9A52-D9785111111C}" presName="tx2" presStyleLbl="revTx" presStyleIdx="1" presStyleCnt="12"/>
      <dgm:spPr/>
    </dgm:pt>
    <dgm:pt modelId="{E4E0E79D-5CF8-CE4C-80A2-696DDEF00422}" type="pres">
      <dgm:prSet presAssocID="{B0BD2747-8080-E347-9A52-D9785111111C}" presName="vert2" presStyleCnt="0"/>
      <dgm:spPr/>
    </dgm:pt>
    <dgm:pt modelId="{C22799C9-1F54-1049-B5B7-F32D812A7E1E}" type="pres">
      <dgm:prSet presAssocID="{B0BD2747-8080-E347-9A52-D9785111111C}" presName="thinLine2b" presStyleLbl="callout" presStyleIdx="0" presStyleCnt="8"/>
      <dgm:spPr/>
    </dgm:pt>
    <dgm:pt modelId="{4C1DD78F-D581-9347-A441-EA7628AA28BE}" type="pres">
      <dgm:prSet presAssocID="{B0BD2747-8080-E347-9A52-D9785111111C}" presName="vertSpace2b" presStyleCnt="0"/>
      <dgm:spPr/>
    </dgm:pt>
    <dgm:pt modelId="{6BDCAE54-EB1D-674E-A3E9-BFA839640889}" type="pres">
      <dgm:prSet presAssocID="{864BDD02-EAED-8445-A08F-5FCB78FBCE10}" presName="horz2" presStyleCnt="0"/>
      <dgm:spPr/>
    </dgm:pt>
    <dgm:pt modelId="{498BD838-F9E7-3C42-88D6-04C1E0D2F66E}" type="pres">
      <dgm:prSet presAssocID="{864BDD02-EAED-8445-A08F-5FCB78FBCE10}" presName="horzSpace2" presStyleCnt="0"/>
      <dgm:spPr/>
    </dgm:pt>
    <dgm:pt modelId="{902A1D25-A553-2B40-A597-971CFA430A91}" type="pres">
      <dgm:prSet presAssocID="{864BDD02-EAED-8445-A08F-5FCB78FBCE10}" presName="tx2" presStyleLbl="revTx" presStyleIdx="2" presStyleCnt="12"/>
      <dgm:spPr/>
    </dgm:pt>
    <dgm:pt modelId="{13E77CF8-BC2C-524A-8952-31FBDD042548}" type="pres">
      <dgm:prSet presAssocID="{864BDD02-EAED-8445-A08F-5FCB78FBCE10}" presName="vert2" presStyleCnt="0"/>
      <dgm:spPr/>
    </dgm:pt>
    <dgm:pt modelId="{6A824627-1C0B-F542-96CB-A36A3E2F39EE}" type="pres">
      <dgm:prSet presAssocID="{864BDD02-EAED-8445-A08F-5FCB78FBCE10}" presName="thinLine2b" presStyleLbl="callout" presStyleIdx="1" presStyleCnt="8"/>
      <dgm:spPr/>
    </dgm:pt>
    <dgm:pt modelId="{DA960F80-70C2-094D-B7AE-5DF9C3183224}" type="pres">
      <dgm:prSet presAssocID="{864BDD02-EAED-8445-A08F-5FCB78FBCE10}" presName="vertSpace2b" presStyleCnt="0"/>
      <dgm:spPr/>
    </dgm:pt>
    <dgm:pt modelId="{668728B1-1E19-F44E-9758-F1A24DBA5ADB}" type="pres">
      <dgm:prSet presAssocID="{586D77CC-B5AC-4D4A-8006-8C670B4AA9C6}" presName="thickLine" presStyleLbl="alignNode1" presStyleIdx="1" presStyleCnt="4"/>
      <dgm:spPr/>
    </dgm:pt>
    <dgm:pt modelId="{61CA7C6E-60EE-DA41-956D-366764902BFC}" type="pres">
      <dgm:prSet presAssocID="{586D77CC-B5AC-4D4A-8006-8C670B4AA9C6}" presName="horz1" presStyleCnt="0"/>
      <dgm:spPr/>
    </dgm:pt>
    <dgm:pt modelId="{DD26D68B-9D8C-904F-851B-45AAAE729B0F}" type="pres">
      <dgm:prSet presAssocID="{586D77CC-B5AC-4D4A-8006-8C670B4AA9C6}" presName="tx1" presStyleLbl="revTx" presStyleIdx="3" presStyleCnt="12" custScaleX="473367"/>
      <dgm:spPr/>
    </dgm:pt>
    <dgm:pt modelId="{6803E9DF-7E04-F746-9D9B-B904D7FA70D1}" type="pres">
      <dgm:prSet presAssocID="{586D77CC-B5AC-4D4A-8006-8C670B4AA9C6}" presName="vert1" presStyleCnt="0"/>
      <dgm:spPr/>
    </dgm:pt>
    <dgm:pt modelId="{E40AD31F-5B94-944A-92F0-78A8E4BF52A3}" type="pres">
      <dgm:prSet presAssocID="{02E43EAF-4238-F14A-A28E-4A0F2A4413E0}" presName="vertSpace2a" presStyleCnt="0"/>
      <dgm:spPr/>
    </dgm:pt>
    <dgm:pt modelId="{47381ACB-D107-C64C-B689-5AD24F245023}" type="pres">
      <dgm:prSet presAssocID="{02E43EAF-4238-F14A-A28E-4A0F2A4413E0}" presName="horz2" presStyleCnt="0"/>
      <dgm:spPr/>
    </dgm:pt>
    <dgm:pt modelId="{121D3B93-AFFC-9D44-B58F-F73CC7035D3A}" type="pres">
      <dgm:prSet presAssocID="{02E43EAF-4238-F14A-A28E-4A0F2A4413E0}" presName="horzSpace2" presStyleCnt="0"/>
      <dgm:spPr/>
    </dgm:pt>
    <dgm:pt modelId="{9E4961F5-F1A9-7947-9473-E36CBBE9B272}" type="pres">
      <dgm:prSet presAssocID="{02E43EAF-4238-F14A-A28E-4A0F2A4413E0}" presName="tx2" presStyleLbl="revTx" presStyleIdx="4" presStyleCnt="12"/>
      <dgm:spPr/>
    </dgm:pt>
    <dgm:pt modelId="{956791C3-71BB-1048-BF96-0FB705FD07E8}" type="pres">
      <dgm:prSet presAssocID="{02E43EAF-4238-F14A-A28E-4A0F2A4413E0}" presName="vert2" presStyleCnt="0"/>
      <dgm:spPr/>
    </dgm:pt>
    <dgm:pt modelId="{E7CE94EE-F53D-E145-A9BE-8D6ECCE7C3C8}" type="pres">
      <dgm:prSet presAssocID="{02E43EAF-4238-F14A-A28E-4A0F2A4413E0}" presName="thinLine2b" presStyleLbl="callout" presStyleIdx="2" presStyleCnt="8"/>
      <dgm:spPr/>
    </dgm:pt>
    <dgm:pt modelId="{1AC869AB-9B65-564D-8928-BDBACB7AB4B8}" type="pres">
      <dgm:prSet presAssocID="{02E43EAF-4238-F14A-A28E-4A0F2A4413E0}" presName="vertSpace2b" presStyleCnt="0"/>
      <dgm:spPr/>
    </dgm:pt>
    <dgm:pt modelId="{2B027BDB-0930-C840-9DF1-9FE09E0DC4F8}" type="pres">
      <dgm:prSet presAssocID="{BD661AE5-ED38-1F4F-8CC4-B4E02541CE67}" presName="horz2" presStyleCnt="0"/>
      <dgm:spPr/>
    </dgm:pt>
    <dgm:pt modelId="{401B8FA0-0BEE-9144-A435-D5DD44A70F8D}" type="pres">
      <dgm:prSet presAssocID="{BD661AE5-ED38-1F4F-8CC4-B4E02541CE67}" presName="horzSpace2" presStyleCnt="0"/>
      <dgm:spPr/>
    </dgm:pt>
    <dgm:pt modelId="{75AF2319-2BDB-E24F-9611-4534A7E55324}" type="pres">
      <dgm:prSet presAssocID="{BD661AE5-ED38-1F4F-8CC4-B4E02541CE67}" presName="tx2" presStyleLbl="revTx" presStyleIdx="5" presStyleCnt="12"/>
      <dgm:spPr/>
    </dgm:pt>
    <dgm:pt modelId="{1CA47D40-A0B9-EE4A-BA25-2C6EF0CEDD60}" type="pres">
      <dgm:prSet presAssocID="{BD661AE5-ED38-1F4F-8CC4-B4E02541CE67}" presName="vert2" presStyleCnt="0"/>
      <dgm:spPr/>
    </dgm:pt>
    <dgm:pt modelId="{2515E5DF-06F8-6D4C-92A8-F713B26B3C23}" type="pres">
      <dgm:prSet presAssocID="{BD661AE5-ED38-1F4F-8CC4-B4E02541CE67}" presName="thinLine2b" presStyleLbl="callout" presStyleIdx="3" presStyleCnt="8"/>
      <dgm:spPr/>
    </dgm:pt>
    <dgm:pt modelId="{55F1F19B-22BD-D24E-9F57-F971594C8EAC}" type="pres">
      <dgm:prSet presAssocID="{BD661AE5-ED38-1F4F-8CC4-B4E02541CE67}" presName="vertSpace2b" presStyleCnt="0"/>
      <dgm:spPr/>
    </dgm:pt>
    <dgm:pt modelId="{6DD5FAD3-52BF-BC48-B814-9936813118B7}" type="pres">
      <dgm:prSet presAssocID="{1BD82D49-9C42-5A43-AE56-422C66BA0516}" presName="thickLine" presStyleLbl="alignNode1" presStyleIdx="2" presStyleCnt="4"/>
      <dgm:spPr/>
    </dgm:pt>
    <dgm:pt modelId="{B6BF75A0-368A-6D4A-8AE5-E0BA631FBC8C}" type="pres">
      <dgm:prSet presAssocID="{1BD82D49-9C42-5A43-AE56-422C66BA0516}" presName="horz1" presStyleCnt="0"/>
      <dgm:spPr/>
    </dgm:pt>
    <dgm:pt modelId="{FC09B297-DB5D-814F-828E-3A532741A2A7}" type="pres">
      <dgm:prSet presAssocID="{1BD82D49-9C42-5A43-AE56-422C66BA0516}" presName="tx1" presStyleLbl="revTx" presStyleIdx="6" presStyleCnt="12" custScaleX="461277"/>
      <dgm:spPr/>
    </dgm:pt>
    <dgm:pt modelId="{675EAC69-1248-9E44-B719-C6BE19E83E01}" type="pres">
      <dgm:prSet presAssocID="{1BD82D49-9C42-5A43-AE56-422C66BA0516}" presName="vert1" presStyleCnt="0"/>
      <dgm:spPr/>
    </dgm:pt>
    <dgm:pt modelId="{C098CC4F-103A-C04F-BE8B-5780E7D49A99}" type="pres">
      <dgm:prSet presAssocID="{0164E44A-F748-F847-8A80-2FC6D99C83C9}" presName="vertSpace2a" presStyleCnt="0"/>
      <dgm:spPr/>
    </dgm:pt>
    <dgm:pt modelId="{9122CCBB-0519-074B-98CC-809ED5EBB3CA}" type="pres">
      <dgm:prSet presAssocID="{0164E44A-F748-F847-8A80-2FC6D99C83C9}" presName="horz2" presStyleCnt="0"/>
      <dgm:spPr/>
    </dgm:pt>
    <dgm:pt modelId="{991F5EDB-A57C-2E42-B959-FD5451D87C64}" type="pres">
      <dgm:prSet presAssocID="{0164E44A-F748-F847-8A80-2FC6D99C83C9}" presName="horzSpace2" presStyleCnt="0"/>
      <dgm:spPr/>
    </dgm:pt>
    <dgm:pt modelId="{05C5DAAE-1602-B945-A26C-6D9BB873EC9D}" type="pres">
      <dgm:prSet presAssocID="{0164E44A-F748-F847-8A80-2FC6D99C83C9}" presName="tx2" presStyleLbl="revTx" presStyleIdx="7" presStyleCnt="12"/>
      <dgm:spPr/>
    </dgm:pt>
    <dgm:pt modelId="{32D6727A-265F-D840-A77E-637A022B8A50}" type="pres">
      <dgm:prSet presAssocID="{0164E44A-F748-F847-8A80-2FC6D99C83C9}" presName="vert2" presStyleCnt="0"/>
      <dgm:spPr/>
    </dgm:pt>
    <dgm:pt modelId="{40F201F2-20BF-1C4E-8DEF-BEDAA2FD5BD7}" type="pres">
      <dgm:prSet presAssocID="{0164E44A-F748-F847-8A80-2FC6D99C83C9}" presName="thinLine2b" presStyleLbl="callout" presStyleIdx="4" presStyleCnt="8"/>
      <dgm:spPr/>
    </dgm:pt>
    <dgm:pt modelId="{6AB312A4-2AB4-CE44-8DAB-E1DA43CFD902}" type="pres">
      <dgm:prSet presAssocID="{0164E44A-F748-F847-8A80-2FC6D99C83C9}" presName="vertSpace2b" presStyleCnt="0"/>
      <dgm:spPr/>
    </dgm:pt>
    <dgm:pt modelId="{2407117E-078B-1745-83E4-23D0DFF8B5EC}" type="pres">
      <dgm:prSet presAssocID="{D7835BDD-487A-2241-82D0-D6F4C3357951}" presName="horz2" presStyleCnt="0"/>
      <dgm:spPr/>
    </dgm:pt>
    <dgm:pt modelId="{E75E60C4-1188-2B43-84E8-AFFA04058608}" type="pres">
      <dgm:prSet presAssocID="{D7835BDD-487A-2241-82D0-D6F4C3357951}" presName="horzSpace2" presStyleCnt="0"/>
      <dgm:spPr/>
    </dgm:pt>
    <dgm:pt modelId="{7CF816AB-B7BC-754B-8577-095CF25A733A}" type="pres">
      <dgm:prSet presAssocID="{D7835BDD-487A-2241-82D0-D6F4C3357951}" presName="tx2" presStyleLbl="revTx" presStyleIdx="8" presStyleCnt="12"/>
      <dgm:spPr/>
    </dgm:pt>
    <dgm:pt modelId="{7EE1C24B-FECC-8A4D-AE0E-9F2D559CCA5F}" type="pres">
      <dgm:prSet presAssocID="{D7835BDD-487A-2241-82D0-D6F4C3357951}" presName="vert2" presStyleCnt="0"/>
      <dgm:spPr/>
    </dgm:pt>
    <dgm:pt modelId="{D7E69A97-738D-3C45-B853-71DF2752070C}" type="pres">
      <dgm:prSet presAssocID="{D7835BDD-487A-2241-82D0-D6F4C3357951}" presName="thinLine2b" presStyleLbl="callout" presStyleIdx="5" presStyleCnt="8"/>
      <dgm:spPr/>
    </dgm:pt>
    <dgm:pt modelId="{336DC541-0977-D94D-9C50-3AF52413793C}" type="pres">
      <dgm:prSet presAssocID="{D7835BDD-487A-2241-82D0-D6F4C3357951}" presName="vertSpace2b" presStyleCnt="0"/>
      <dgm:spPr/>
    </dgm:pt>
    <dgm:pt modelId="{3A7E7F5D-E590-F944-A8EE-4BBFC7BA5D75}" type="pres">
      <dgm:prSet presAssocID="{72EB739A-F55D-0D40-B692-BC4113CA8B14}" presName="thickLine" presStyleLbl="alignNode1" presStyleIdx="3" presStyleCnt="4"/>
      <dgm:spPr/>
    </dgm:pt>
    <dgm:pt modelId="{227D1A62-5CBC-194F-94C0-7BD42550E727}" type="pres">
      <dgm:prSet presAssocID="{72EB739A-F55D-0D40-B692-BC4113CA8B14}" presName="horz1" presStyleCnt="0"/>
      <dgm:spPr/>
    </dgm:pt>
    <dgm:pt modelId="{8F38E1E5-B47C-5C40-9BB9-5C0ACED90F26}" type="pres">
      <dgm:prSet presAssocID="{72EB739A-F55D-0D40-B692-BC4113CA8B14}" presName="tx1" presStyleLbl="revTx" presStyleIdx="9" presStyleCnt="12" custScaleX="426535"/>
      <dgm:spPr/>
    </dgm:pt>
    <dgm:pt modelId="{DBB57C68-0CB9-224C-93F8-A3559AC5CA41}" type="pres">
      <dgm:prSet presAssocID="{72EB739A-F55D-0D40-B692-BC4113CA8B14}" presName="vert1" presStyleCnt="0"/>
      <dgm:spPr/>
    </dgm:pt>
    <dgm:pt modelId="{33073457-FB7A-3B44-857B-F2CFF8565DE5}" type="pres">
      <dgm:prSet presAssocID="{F3B8746A-B6A2-A546-9E90-3724B93F6E36}" presName="vertSpace2a" presStyleCnt="0"/>
      <dgm:spPr/>
    </dgm:pt>
    <dgm:pt modelId="{B15F8D83-8595-7C4E-9854-299195EC33A8}" type="pres">
      <dgm:prSet presAssocID="{F3B8746A-B6A2-A546-9E90-3724B93F6E36}" presName="horz2" presStyleCnt="0"/>
      <dgm:spPr/>
    </dgm:pt>
    <dgm:pt modelId="{485AC11F-1CB9-414E-8359-A734D3F23FFD}" type="pres">
      <dgm:prSet presAssocID="{F3B8746A-B6A2-A546-9E90-3724B93F6E36}" presName="horzSpace2" presStyleCnt="0"/>
      <dgm:spPr/>
    </dgm:pt>
    <dgm:pt modelId="{C4B5ED34-DF6A-594A-B934-3720AC02209F}" type="pres">
      <dgm:prSet presAssocID="{F3B8746A-B6A2-A546-9E90-3724B93F6E36}" presName="tx2" presStyleLbl="revTx" presStyleIdx="10" presStyleCnt="12"/>
      <dgm:spPr/>
    </dgm:pt>
    <dgm:pt modelId="{B16CE499-33E4-AD46-85DE-30C36179915B}" type="pres">
      <dgm:prSet presAssocID="{F3B8746A-B6A2-A546-9E90-3724B93F6E36}" presName="vert2" presStyleCnt="0"/>
      <dgm:spPr/>
    </dgm:pt>
    <dgm:pt modelId="{CA7DB8D6-B73F-6945-9569-8701CE8F6AA9}" type="pres">
      <dgm:prSet presAssocID="{F3B8746A-B6A2-A546-9E90-3724B93F6E36}" presName="thinLine2b" presStyleLbl="callout" presStyleIdx="6" presStyleCnt="8"/>
      <dgm:spPr/>
    </dgm:pt>
    <dgm:pt modelId="{47446E28-C07D-C240-BCC1-E313E3A9DDCA}" type="pres">
      <dgm:prSet presAssocID="{F3B8746A-B6A2-A546-9E90-3724B93F6E36}" presName="vertSpace2b" presStyleCnt="0"/>
      <dgm:spPr/>
    </dgm:pt>
    <dgm:pt modelId="{3A59F05B-3DC6-7349-B540-E7732370389A}" type="pres">
      <dgm:prSet presAssocID="{09BB1ED3-A246-2F4A-95C8-C46E4F4258A0}" presName="horz2" presStyleCnt="0"/>
      <dgm:spPr/>
    </dgm:pt>
    <dgm:pt modelId="{52844657-7DF6-D048-8240-F41CD57DA0F7}" type="pres">
      <dgm:prSet presAssocID="{09BB1ED3-A246-2F4A-95C8-C46E4F4258A0}" presName="horzSpace2" presStyleCnt="0"/>
      <dgm:spPr/>
    </dgm:pt>
    <dgm:pt modelId="{2C9EA9B7-4C7E-294E-9C1C-9CE27FFE0F35}" type="pres">
      <dgm:prSet presAssocID="{09BB1ED3-A246-2F4A-95C8-C46E4F4258A0}" presName="tx2" presStyleLbl="revTx" presStyleIdx="11" presStyleCnt="12"/>
      <dgm:spPr/>
    </dgm:pt>
    <dgm:pt modelId="{FC674FA6-9B56-5348-93D7-0B368E813FD1}" type="pres">
      <dgm:prSet presAssocID="{09BB1ED3-A246-2F4A-95C8-C46E4F4258A0}" presName="vert2" presStyleCnt="0"/>
      <dgm:spPr/>
    </dgm:pt>
    <dgm:pt modelId="{3AB73778-C895-DA43-9806-E04714C46968}" type="pres">
      <dgm:prSet presAssocID="{09BB1ED3-A246-2F4A-95C8-C46E4F4258A0}" presName="thinLine2b" presStyleLbl="callout" presStyleIdx="7" presStyleCnt="8"/>
      <dgm:spPr/>
    </dgm:pt>
    <dgm:pt modelId="{D25339B7-7DEB-4642-B77D-47D427B205B1}" type="pres">
      <dgm:prSet presAssocID="{09BB1ED3-A246-2F4A-95C8-C46E4F4258A0}" presName="vertSpace2b" presStyleCnt="0"/>
      <dgm:spPr/>
    </dgm:pt>
  </dgm:ptLst>
  <dgm:cxnLst>
    <dgm:cxn modelId="{02FE4700-6225-A34A-A26B-4152B67AEC38}" type="presOf" srcId="{1BD82D49-9C42-5A43-AE56-422C66BA0516}" destId="{FC09B297-DB5D-814F-828E-3A532741A2A7}" srcOrd="0" destOrd="0" presId="urn:microsoft.com/office/officeart/2008/layout/LinedList"/>
    <dgm:cxn modelId="{41C5B423-A4EA-A146-8269-503EB271EBDB}" srcId="{586D77CC-B5AC-4D4A-8006-8C670B4AA9C6}" destId="{BD661AE5-ED38-1F4F-8CC4-B4E02541CE67}" srcOrd="1" destOrd="0" parTransId="{818B0DF5-8B0D-A947-8376-3D8A84FA5AE9}" sibTransId="{F84E8B2B-F5A1-0C4D-B275-00A3780DDFE9}"/>
    <dgm:cxn modelId="{EC78F530-D213-2E4F-9ED2-0A9F1426B9E4}" type="presOf" srcId="{BD661AE5-ED38-1F4F-8CC4-B4E02541CE67}" destId="{75AF2319-2BDB-E24F-9611-4534A7E55324}" srcOrd="0" destOrd="0" presId="urn:microsoft.com/office/officeart/2008/layout/LinedList"/>
    <dgm:cxn modelId="{00ACDA3A-6993-9840-92F2-1ABB1EEB5779}" srcId="{EFAA32C5-3519-8C4F-AA42-6489D0FD86A4}" destId="{586D77CC-B5AC-4D4A-8006-8C670B4AA9C6}" srcOrd="1" destOrd="0" parTransId="{A718E8C0-8214-E147-ADA2-50F1001B2F98}" sibTransId="{07746D44-AAF5-A94D-9A75-58F8BB43A499}"/>
    <dgm:cxn modelId="{9C9B623C-0964-3942-878A-5BD6441A27B9}" srcId="{22F81224-0E71-0F44-BE3C-A4AC0DDCE928}" destId="{864BDD02-EAED-8445-A08F-5FCB78FBCE10}" srcOrd="1" destOrd="0" parTransId="{DF130CE2-A6D2-3146-8A3C-02E2BB95EBB6}" sibTransId="{28401F8C-BCB9-E843-89D0-F5971CB76D50}"/>
    <dgm:cxn modelId="{663B723C-6F75-6741-B169-5ADF32503523}" type="presOf" srcId="{F3B8746A-B6A2-A546-9E90-3724B93F6E36}" destId="{C4B5ED34-DF6A-594A-B934-3720AC02209F}" srcOrd="0" destOrd="0" presId="urn:microsoft.com/office/officeart/2008/layout/LinedList"/>
    <dgm:cxn modelId="{ABC3353E-39F2-7949-A64B-5485B8A10725}" srcId="{EFAA32C5-3519-8C4F-AA42-6489D0FD86A4}" destId="{1BD82D49-9C42-5A43-AE56-422C66BA0516}" srcOrd="2" destOrd="0" parTransId="{E098E4A3-1890-EB4F-8D12-182568340AE5}" sibTransId="{370BDE9C-824E-0740-BF99-46C6F59A59E0}"/>
    <dgm:cxn modelId="{00940D46-6B4B-AD4E-9949-BA404F0860A5}" srcId="{586D77CC-B5AC-4D4A-8006-8C670B4AA9C6}" destId="{02E43EAF-4238-F14A-A28E-4A0F2A4413E0}" srcOrd="0" destOrd="0" parTransId="{485D9769-EC62-AD4A-B71B-00BE75171DEA}" sibTransId="{C4E2E331-2151-4349-BF86-A0188662AF21}"/>
    <dgm:cxn modelId="{B9A79D5D-A826-3C4D-A5E0-1D48A2055005}" type="presOf" srcId="{EFAA32C5-3519-8C4F-AA42-6489D0FD86A4}" destId="{D02EB0E3-E618-C540-9681-4DDC7A31BC98}" srcOrd="0" destOrd="0" presId="urn:microsoft.com/office/officeart/2008/layout/LinedList"/>
    <dgm:cxn modelId="{7E4FFD5E-0786-504A-BB53-C4DFE46C3D7C}" type="presOf" srcId="{0164E44A-F748-F847-8A80-2FC6D99C83C9}" destId="{05C5DAAE-1602-B945-A26C-6D9BB873EC9D}" srcOrd="0" destOrd="0" presId="urn:microsoft.com/office/officeart/2008/layout/LinedList"/>
    <dgm:cxn modelId="{B8907065-6CCB-834F-82B0-D24621CB4C5E}" type="presOf" srcId="{586D77CC-B5AC-4D4A-8006-8C670B4AA9C6}" destId="{DD26D68B-9D8C-904F-851B-45AAAE729B0F}" srcOrd="0" destOrd="0" presId="urn:microsoft.com/office/officeart/2008/layout/LinedList"/>
    <dgm:cxn modelId="{3AFC3A75-C224-724D-9D22-7338F0EFB80A}" srcId="{22F81224-0E71-0F44-BE3C-A4AC0DDCE928}" destId="{B0BD2747-8080-E347-9A52-D9785111111C}" srcOrd="0" destOrd="0" parTransId="{6473E991-6719-9949-A31C-A2DEDABDEDC6}" sibTransId="{7BF04D67-B03C-B34A-914C-46124AF4A09E}"/>
    <dgm:cxn modelId="{9B8D1688-F076-984D-B7CB-F7C37F8BFE49}" type="presOf" srcId="{B0BD2747-8080-E347-9A52-D9785111111C}" destId="{AAFEEFEC-6189-C740-9BD0-C98E2CFBE3AC}" srcOrd="0" destOrd="0" presId="urn:microsoft.com/office/officeart/2008/layout/LinedList"/>
    <dgm:cxn modelId="{63B7A58D-95AC-094D-8A84-4211F9B3E22A}" type="presOf" srcId="{09BB1ED3-A246-2F4A-95C8-C46E4F4258A0}" destId="{2C9EA9B7-4C7E-294E-9C1C-9CE27FFE0F35}" srcOrd="0" destOrd="0" presId="urn:microsoft.com/office/officeart/2008/layout/LinedList"/>
    <dgm:cxn modelId="{992A0193-2601-E049-BAFE-CC214FA22AE0}" srcId="{EFAA32C5-3519-8C4F-AA42-6489D0FD86A4}" destId="{72EB739A-F55D-0D40-B692-BC4113CA8B14}" srcOrd="3" destOrd="0" parTransId="{7D8BD8DB-5A58-D349-884A-3832D9BDC887}" sibTransId="{C50D4969-80E8-724E-9E1C-1AC7CF2B0D7D}"/>
    <dgm:cxn modelId="{6F43DDA1-B44F-FC4A-8336-AC2F8F760EFA}" srcId="{72EB739A-F55D-0D40-B692-BC4113CA8B14}" destId="{F3B8746A-B6A2-A546-9E90-3724B93F6E36}" srcOrd="0" destOrd="0" parTransId="{479D8950-1A07-6246-BB83-5B700C7AF5BC}" sibTransId="{2EC0CA5B-2DB0-ED4B-88C9-BEE0B721BB3E}"/>
    <dgm:cxn modelId="{EFD3D5AD-6802-E648-BBE1-FF9AF4128663}" srcId="{EFAA32C5-3519-8C4F-AA42-6489D0FD86A4}" destId="{22F81224-0E71-0F44-BE3C-A4AC0DDCE928}" srcOrd="0" destOrd="0" parTransId="{5680DED5-25C5-DF4E-9207-A21DE7548A87}" sibTransId="{31F6AFB9-4EC0-CD4E-9C7C-3F774D94C2E2}"/>
    <dgm:cxn modelId="{C2A69BB0-2639-F741-9318-BA4978603FF2}" srcId="{1BD82D49-9C42-5A43-AE56-422C66BA0516}" destId="{0164E44A-F748-F847-8A80-2FC6D99C83C9}" srcOrd="0" destOrd="0" parTransId="{F9EC7531-C603-0949-B43E-0DB9C2EE1055}" sibTransId="{59CFE366-5D02-624E-B746-CB95413119AC}"/>
    <dgm:cxn modelId="{BA8F4DB6-F15F-7340-8030-76E26BA4C1D4}" type="presOf" srcId="{72EB739A-F55D-0D40-B692-BC4113CA8B14}" destId="{8F38E1E5-B47C-5C40-9BB9-5C0ACED90F26}" srcOrd="0" destOrd="0" presId="urn:microsoft.com/office/officeart/2008/layout/LinedList"/>
    <dgm:cxn modelId="{D23EDAC9-064D-2F49-AB4C-91000675946C}" srcId="{72EB739A-F55D-0D40-B692-BC4113CA8B14}" destId="{09BB1ED3-A246-2F4A-95C8-C46E4F4258A0}" srcOrd="1" destOrd="0" parTransId="{F0170BFF-AEA8-B14D-A24A-FC563BF6DF25}" sibTransId="{3C56F7A0-EC52-894E-BABD-93F7EA9753FF}"/>
    <dgm:cxn modelId="{558EEAE5-C084-DE43-BB6F-FCEDE82AB910}" type="presOf" srcId="{22F81224-0E71-0F44-BE3C-A4AC0DDCE928}" destId="{7843FC84-0D6D-AB42-961A-C16E51E59EA5}" srcOrd="0" destOrd="0" presId="urn:microsoft.com/office/officeart/2008/layout/LinedList"/>
    <dgm:cxn modelId="{10E3F9EE-D422-BA4A-89B0-591CB532E0AA}" type="presOf" srcId="{864BDD02-EAED-8445-A08F-5FCB78FBCE10}" destId="{902A1D25-A553-2B40-A597-971CFA430A91}" srcOrd="0" destOrd="0" presId="urn:microsoft.com/office/officeart/2008/layout/LinedList"/>
    <dgm:cxn modelId="{4F2A9DEF-91CE-F346-9392-8C5785FD5109}" srcId="{1BD82D49-9C42-5A43-AE56-422C66BA0516}" destId="{D7835BDD-487A-2241-82D0-D6F4C3357951}" srcOrd="1" destOrd="0" parTransId="{9C4F113F-ED9C-E74D-A044-2DA7DE5E6D9D}" sibTransId="{7D0EE6DC-FB73-FB47-85A1-7770C20749AA}"/>
    <dgm:cxn modelId="{B10A91F0-9FE2-F44B-AB4F-44C8B87F33B4}" type="presOf" srcId="{02E43EAF-4238-F14A-A28E-4A0F2A4413E0}" destId="{9E4961F5-F1A9-7947-9473-E36CBBE9B272}" srcOrd="0" destOrd="0" presId="urn:microsoft.com/office/officeart/2008/layout/LinedList"/>
    <dgm:cxn modelId="{100AADF9-A259-1D45-9975-7107538CAF3F}" type="presOf" srcId="{D7835BDD-487A-2241-82D0-D6F4C3357951}" destId="{7CF816AB-B7BC-754B-8577-095CF25A733A}" srcOrd="0" destOrd="0" presId="urn:microsoft.com/office/officeart/2008/layout/LinedList"/>
    <dgm:cxn modelId="{B5234C7B-2E72-B54C-AA30-CFAA3FE200BA}" type="presParOf" srcId="{D02EB0E3-E618-C540-9681-4DDC7A31BC98}" destId="{C9745ED5-0B4E-2442-A37D-9093FC55B9B5}" srcOrd="0" destOrd="0" presId="urn:microsoft.com/office/officeart/2008/layout/LinedList"/>
    <dgm:cxn modelId="{036BAFE1-5CE6-F44B-8FBE-ED949B9DAB40}" type="presParOf" srcId="{D02EB0E3-E618-C540-9681-4DDC7A31BC98}" destId="{98EEEDDE-8C87-A64D-9757-64422B2F1DFE}" srcOrd="1" destOrd="0" presId="urn:microsoft.com/office/officeart/2008/layout/LinedList"/>
    <dgm:cxn modelId="{BE5F8301-0177-E34F-978F-34A72776F552}" type="presParOf" srcId="{98EEEDDE-8C87-A64D-9757-64422B2F1DFE}" destId="{7843FC84-0D6D-AB42-961A-C16E51E59EA5}" srcOrd="0" destOrd="0" presId="urn:microsoft.com/office/officeart/2008/layout/LinedList"/>
    <dgm:cxn modelId="{E3612B49-3008-284C-A15E-C175FC3DD04C}" type="presParOf" srcId="{98EEEDDE-8C87-A64D-9757-64422B2F1DFE}" destId="{FB9A2FE2-77E5-1B4C-AFF3-79F14DABA42A}" srcOrd="1" destOrd="0" presId="urn:microsoft.com/office/officeart/2008/layout/LinedList"/>
    <dgm:cxn modelId="{73D5BCFB-0EFD-C541-8571-4F9F6C4C408C}" type="presParOf" srcId="{FB9A2FE2-77E5-1B4C-AFF3-79F14DABA42A}" destId="{0F1AD021-E0DE-A14D-91FB-E4F33F3F841C}" srcOrd="0" destOrd="0" presId="urn:microsoft.com/office/officeart/2008/layout/LinedList"/>
    <dgm:cxn modelId="{CCD004A7-CD7F-E04E-97C7-E8E40E8BAF57}" type="presParOf" srcId="{FB9A2FE2-77E5-1B4C-AFF3-79F14DABA42A}" destId="{394CABE3-8018-8145-9197-309B7310E0CF}" srcOrd="1" destOrd="0" presId="urn:microsoft.com/office/officeart/2008/layout/LinedList"/>
    <dgm:cxn modelId="{288005B8-A888-6546-9237-F4EF86B76E4B}" type="presParOf" srcId="{394CABE3-8018-8145-9197-309B7310E0CF}" destId="{9A7A3743-CE2C-7340-945C-2BABC4B4474C}" srcOrd="0" destOrd="0" presId="urn:microsoft.com/office/officeart/2008/layout/LinedList"/>
    <dgm:cxn modelId="{BDC1A00D-05E0-3641-987F-82C7FA88DB50}" type="presParOf" srcId="{394CABE3-8018-8145-9197-309B7310E0CF}" destId="{AAFEEFEC-6189-C740-9BD0-C98E2CFBE3AC}" srcOrd="1" destOrd="0" presId="urn:microsoft.com/office/officeart/2008/layout/LinedList"/>
    <dgm:cxn modelId="{CEB75EB9-8BB6-B942-9FA5-C2C33491140F}" type="presParOf" srcId="{394CABE3-8018-8145-9197-309B7310E0CF}" destId="{E4E0E79D-5CF8-CE4C-80A2-696DDEF00422}" srcOrd="2" destOrd="0" presId="urn:microsoft.com/office/officeart/2008/layout/LinedList"/>
    <dgm:cxn modelId="{B6C5A294-55F9-B140-9544-43AF51B06643}" type="presParOf" srcId="{FB9A2FE2-77E5-1B4C-AFF3-79F14DABA42A}" destId="{C22799C9-1F54-1049-B5B7-F32D812A7E1E}" srcOrd="2" destOrd="0" presId="urn:microsoft.com/office/officeart/2008/layout/LinedList"/>
    <dgm:cxn modelId="{21ACEEBF-BE05-D442-B4CC-9AA745A85186}" type="presParOf" srcId="{FB9A2FE2-77E5-1B4C-AFF3-79F14DABA42A}" destId="{4C1DD78F-D581-9347-A441-EA7628AA28BE}" srcOrd="3" destOrd="0" presId="urn:microsoft.com/office/officeart/2008/layout/LinedList"/>
    <dgm:cxn modelId="{D796197E-06F8-5F45-9DBE-1AD6323C4319}" type="presParOf" srcId="{FB9A2FE2-77E5-1B4C-AFF3-79F14DABA42A}" destId="{6BDCAE54-EB1D-674E-A3E9-BFA839640889}" srcOrd="4" destOrd="0" presId="urn:microsoft.com/office/officeart/2008/layout/LinedList"/>
    <dgm:cxn modelId="{6E0C3B8E-BD3B-E346-9DDD-68666B00E77B}" type="presParOf" srcId="{6BDCAE54-EB1D-674E-A3E9-BFA839640889}" destId="{498BD838-F9E7-3C42-88D6-04C1E0D2F66E}" srcOrd="0" destOrd="0" presId="urn:microsoft.com/office/officeart/2008/layout/LinedList"/>
    <dgm:cxn modelId="{BE1BBCF8-8C3A-1141-ADBD-BE01FC686D7F}" type="presParOf" srcId="{6BDCAE54-EB1D-674E-A3E9-BFA839640889}" destId="{902A1D25-A553-2B40-A597-971CFA430A91}" srcOrd="1" destOrd="0" presId="urn:microsoft.com/office/officeart/2008/layout/LinedList"/>
    <dgm:cxn modelId="{B09D7BB4-70EE-2D43-82A4-76BE40A8B611}" type="presParOf" srcId="{6BDCAE54-EB1D-674E-A3E9-BFA839640889}" destId="{13E77CF8-BC2C-524A-8952-31FBDD042548}" srcOrd="2" destOrd="0" presId="urn:microsoft.com/office/officeart/2008/layout/LinedList"/>
    <dgm:cxn modelId="{67EA0CED-CBDB-3944-8AEB-A7B93243E618}" type="presParOf" srcId="{FB9A2FE2-77E5-1B4C-AFF3-79F14DABA42A}" destId="{6A824627-1C0B-F542-96CB-A36A3E2F39EE}" srcOrd="5" destOrd="0" presId="urn:microsoft.com/office/officeart/2008/layout/LinedList"/>
    <dgm:cxn modelId="{AAE19AE2-8A12-C24F-A5A7-B615FE26ABC0}" type="presParOf" srcId="{FB9A2FE2-77E5-1B4C-AFF3-79F14DABA42A}" destId="{DA960F80-70C2-094D-B7AE-5DF9C3183224}" srcOrd="6" destOrd="0" presId="urn:microsoft.com/office/officeart/2008/layout/LinedList"/>
    <dgm:cxn modelId="{1272395A-BF17-2148-9B1A-E799F586C715}" type="presParOf" srcId="{D02EB0E3-E618-C540-9681-4DDC7A31BC98}" destId="{668728B1-1E19-F44E-9758-F1A24DBA5ADB}" srcOrd="2" destOrd="0" presId="urn:microsoft.com/office/officeart/2008/layout/LinedList"/>
    <dgm:cxn modelId="{C1439EFC-142B-2649-AD4A-122BE83FED75}" type="presParOf" srcId="{D02EB0E3-E618-C540-9681-4DDC7A31BC98}" destId="{61CA7C6E-60EE-DA41-956D-366764902BFC}" srcOrd="3" destOrd="0" presId="urn:microsoft.com/office/officeart/2008/layout/LinedList"/>
    <dgm:cxn modelId="{CC2BDB9A-69EA-4140-BB53-E8BE8CC8BDA0}" type="presParOf" srcId="{61CA7C6E-60EE-DA41-956D-366764902BFC}" destId="{DD26D68B-9D8C-904F-851B-45AAAE729B0F}" srcOrd="0" destOrd="0" presId="urn:microsoft.com/office/officeart/2008/layout/LinedList"/>
    <dgm:cxn modelId="{87C7203A-F08E-4E42-B417-6A7A88A5E3B6}" type="presParOf" srcId="{61CA7C6E-60EE-DA41-956D-366764902BFC}" destId="{6803E9DF-7E04-F746-9D9B-B904D7FA70D1}" srcOrd="1" destOrd="0" presId="urn:microsoft.com/office/officeart/2008/layout/LinedList"/>
    <dgm:cxn modelId="{EE7CB9CE-0DF6-B14F-B580-BDDAEE865C66}" type="presParOf" srcId="{6803E9DF-7E04-F746-9D9B-B904D7FA70D1}" destId="{E40AD31F-5B94-944A-92F0-78A8E4BF52A3}" srcOrd="0" destOrd="0" presId="urn:microsoft.com/office/officeart/2008/layout/LinedList"/>
    <dgm:cxn modelId="{BFAB4AC6-C437-C548-975C-AD97D25B22BB}" type="presParOf" srcId="{6803E9DF-7E04-F746-9D9B-B904D7FA70D1}" destId="{47381ACB-D107-C64C-B689-5AD24F245023}" srcOrd="1" destOrd="0" presId="urn:microsoft.com/office/officeart/2008/layout/LinedList"/>
    <dgm:cxn modelId="{C1D2A047-3E7D-1549-BCF6-D8F9ADD1EFD7}" type="presParOf" srcId="{47381ACB-D107-C64C-B689-5AD24F245023}" destId="{121D3B93-AFFC-9D44-B58F-F73CC7035D3A}" srcOrd="0" destOrd="0" presId="urn:microsoft.com/office/officeart/2008/layout/LinedList"/>
    <dgm:cxn modelId="{44237FBD-4CC9-6F46-AF2B-5CB4B8D6572E}" type="presParOf" srcId="{47381ACB-D107-C64C-B689-5AD24F245023}" destId="{9E4961F5-F1A9-7947-9473-E36CBBE9B272}" srcOrd="1" destOrd="0" presId="urn:microsoft.com/office/officeart/2008/layout/LinedList"/>
    <dgm:cxn modelId="{2C5A4D20-2B92-964B-B769-26D6E7FB78BE}" type="presParOf" srcId="{47381ACB-D107-C64C-B689-5AD24F245023}" destId="{956791C3-71BB-1048-BF96-0FB705FD07E8}" srcOrd="2" destOrd="0" presId="urn:microsoft.com/office/officeart/2008/layout/LinedList"/>
    <dgm:cxn modelId="{F0665453-FE94-0544-8C47-CBD857461759}" type="presParOf" srcId="{6803E9DF-7E04-F746-9D9B-B904D7FA70D1}" destId="{E7CE94EE-F53D-E145-A9BE-8D6ECCE7C3C8}" srcOrd="2" destOrd="0" presId="urn:microsoft.com/office/officeart/2008/layout/LinedList"/>
    <dgm:cxn modelId="{EC648174-7FD6-E844-A299-03E2F08E7623}" type="presParOf" srcId="{6803E9DF-7E04-F746-9D9B-B904D7FA70D1}" destId="{1AC869AB-9B65-564D-8928-BDBACB7AB4B8}" srcOrd="3" destOrd="0" presId="urn:microsoft.com/office/officeart/2008/layout/LinedList"/>
    <dgm:cxn modelId="{DC601CF3-81E5-4846-B98F-3EBCC50E79DB}" type="presParOf" srcId="{6803E9DF-7E04-F746-9D9B-B904D7FA70D1}" destId="{2B027BDB-0930-C840-9DF1-9FE09E0DC4F8}" srcOrd="4" destOrd="0" presId="urn:microsoft.com/office/officeart/2008/layout/LinedList"/>
    <dgm:cxn modelId="{FC2F6E23-3801-E44D-9962-C94541CE3106}" type="presParOf" srcId="{2B027BDB-0930-C840-9DF1-9FE09E0DC4F8}" destId="{401B8FA0-0BEE-9144-A435-D5DD44A70F8D}" srcOrd="0" destOrd="0" presId="urn:microsoft.com/office/officeart/2008/layout/LinedList"/>
    <dgm:cxn modelId="{9FA981DC-EE58-0642-9412-E8B4C9463577}" type="presParOf" srcId="{2B027BDB-0930-C840-9DF1-9FE09E0DC4F8}" destId="{75AF2319-2BDB-E24F-9611-4534A7E55324}" srcOrd="1" destOrd="0" presId="urn:microsoft.com/office/officeart/2008/layout/LinedList"/>
    <dgm:cxn modelId="{CE7F3AB3-51E8-914F-83EE-E1A83DBB58A1}" type="presParOf" srcId="{2B027BDB-0930-C840-9DF1-9FE09E0DC4F8}" destId="{1CA47D40-A0B9-EE4A-BA25-2C6EF0CEDD60}" srcOrd="2" destOrd="0" presId="urn:microsoft.com/office/officeart/2008/layout/LinedList"/>
    <dgm:cxn modelId="{345E4DA9-5587-1745-B644-2326F6DAD449}" type="presParOf" srcId="{6803E9DF-7E04-F746-9D9B-B904D7FA70D1}" destId="{2515E5DF-06F8-6D4C-92A8-F713B26B3C23}" srcOrd="5" destOrd="0" presId="urn:microsoft.com/office/officeart/2008/layout/LinedList"/>
    <dgm:cxn modelId="{CB165E05-4444-0A4A-A979-843C4C586016}" type="presParOf" srcId="{6803E9DF-7E04-F746-9D9B-B904D7FA70D1}" destId="{55F1F19B-22BD-D24E-9F57-F971594C8EAC}" srcOrd="6" destOrd="0" presId="urn:microsoft.com/office/officeart/2008/layout/LinedList"/>
    <dgm:cxn modelId="{B190EE56-0A08-4544-AC88-AF9872BDC63A}" type="presParOf" srcId="{D02EB0E3-E618-C540-9681-4DDC7A31BC98}" destId="{6DD5FAD3-52BF-BC48-B814-9936813118B7}" srcOrd="4" destOrd="0" presId="urn:microsoft.com/office/officeart/2008/layout/LinedList"/>
    <dgm:cxn modelId="{4D3B1467-F4B5-9240-B766-4670E9D0F1C1}" type="presParOf" srcId="{D02EB0E3-E618-C540-9681-4DDC7A31BC98}" destId="{B6BF75A0-368A-6D4A-8AE5-E0BA631FBC8C}" srcOrd="5" destOrd="0" presId="urn:microsoft.com/office/officeart/2008/layout/LinedList"/>
    <dgm:cxn modelId="{B4F3ADEA-34CF-0947-BADE-25D54E5B2C48}" type="presParOf" srcId="{B6BF75A0-368A-6D4A-8AE5-E0BA631FBC8C}" destId="{FC09B297-DB5D-814F-828E-3A532741A2A7}" srcOrd="0" destOrd="0" presId="urn:microsoft.com/office/officeart/2008/layout/LinedList"/>
    <dgm:cxn modelId="{55703BC5-31CA-494C-8931-6E4B0C57D432}" type="presParOf" srcId="{B6BF75A0-368A-6D4A-8AE5-E0BA631FBC8C}" destId="{675EAC69-1248-9E44-B719-C6BE19E83E01}" srcOrd="1" destOrd="0" presId="urn:microsoft.com/office/officeart/2008/layout/LinedList"/>
    <dgm:cxn modelId="{C833B10C-EB64-AE4E-9F3F-1045BDCBD9C5}" type="presParOf" srcId="{675EAC69-1248-9E44-B719-C6BE19E83E01}" destId="{C098CC4F-103A-C04F-BE8B-5780E7D49A99}" srcOrd="0" destOrd="0" presId="urn:microsoft.com/office/officeart/2008/layout/LinedList"/>
    <dgm:cxn modelId="{66BF8CCD-8B2C-A140-9B1E-BE42A4A2AC5B}" type="presParOf" srcId="{675EAC69-1248-9E44-B719-C6BE19E83E01}" destId="{9122CCBB-0519-074B-98CC-809ED5EBB3CA}" srcOrd="1" destOrd="0" presId="urn:microsoft.com/office/officeart/2008/layout/LinedList"/>
    <dgm:cxn modelId="{760F2F89-14CA-CA40-8373-615C3396AD2F}" type="presParOf" srcId="{9122CCBB-0519-074B-98CC-809ED5EBB3CA}" destId="{991F5EDB-A57C-2E42-B959-FD5451D87C64}" srcOrd="0" destOrd="0" presId="urn:microsoft.com/office/officeart/2008/layout/LinedList"/>
    <dgm:cxn modelId="{971BAA8D-564A-3942-95C2-98928883892E}" type="presParOf" srcId="{9122CCBB-0519-074B-98CC-809ED5EBB3CA}" destId="{05C5DAAE-1602-B945-A26C-6D9BB873EC9D}" srcOrd="1" destOrd="0" presId="urn:microsoft.com/office/officeart/2008/layout/LinedList"/>
    <dgm:cxn modelId="{78A91D4D-6AB5-A146-B295-7A363DD002A8}" type="presParOf" srcId="{9122CCBB-0519-074B-98CC-809ED5EBB3CA}" destId="{32D6727A-265F-D840-A77E-637A022B8A50}" srcOrd="2" destOrd="0" presId="urn:microsoft.com/office/officeart/2008/layout/LinedList"/>
    <dgm:cxn modelId="{620B74F7-2AE4-C643-9A5D-1A6C5E7D3DC9}" type="presParOf" srcId="{675EAC69-1248-9E44-B719-C6BE19E83E01}" destId="{40F201F2-20BF-1C4E-8DEF-BEDAA2FD5BD7}" srcOrd="2" destOrd="0" presId="urn:microsoft.com/office/officeart/2008/layout/LinedList"/>
    <dgm:cxn modelId="{664D3C42-06B0-934F-A4E0-857EA6FE4198}" type="presParOf" srcId="{675EAC69-1248-9E44-B719-C6BE19E83E01}" destId="{6AB312A4-2AB4-CE44-8DAB-E1DA43CFD902}" srcOrd="3" destOrd="0" presId="urn:microsoft.com/office/officeart/2008/layout/LinedList"/>
    <dgm:cxn modelId="{AED3A98B-6D1E-3545-A369-974122294E92}" type="presParOf" srcId="{675EAC69-1248-9E44-B719-C6BE19E83E01}" destId="{2407117E-078B-1745-83E4-23D0DFF8B5EC}" srcOrd="4" destOrd="0" presId="urn:microsoft.com/office/officeart/2008/layout/LinedList"/>
    <dgm:cxn modelId="{7CEAB292-FEF7-704D-9B68-DDFA018719C8}" type="presParOf" srcId="{2407117E-078B-1745-83E4-23D0DFF8B5EC}" destId="{E75E60C4-1188-2B43-84E8-AFFA04058608}" srcOrd="0" destOrd="0" presId="urn:microsoft.com/office/officeart/2008/layout/LinedList"/>
    <dgm:cxn modelId="{9CAF9217-B3FE-524F-9988-A2CACC4A4258}" type="presParOf" srcId="{2407117E-078B-1745-83E4-23D0DFF8B5EC}" destId="{7CF816AB-B7BC-754B-8577-095CF25A733A}" srcOrd="1" destOrd="0" presId="urn:microsoft.com/office/officeart/2008/layout/LinedList"/>
    <dgm:cxn modelId="{E4E2B067-D355-8E42-A1E8-EA0E45E8BF5B}" type="presParOf" srcId="{2407117E-078B-1745-83E4-23D0DFF8B5EC}" destId="{7EE1C24B-FECC-8A4D-AE0E-9F2D559CCA5F}" srcOrd="2" destOrd="0" presId="urn:microsoft.com/office/officeart/2008/layout/LinedList"/>
    <dgm:cxn modelId="{C6AD7009-38E3-5540-871B-77917C4CB1CE}" type="presParOf" srcId="{675EAC69-1248-9E44-B719-C6BE19E83E01}" destId="{D7E69A97-738D-3C45-B853-71DF2752070C}" srcOrd="5" destOrd="0" presId="urn:microsoft.com/office/officeart/2008/layout/LinedList"/>
    <dgm:cxn modelId="{F96A4770-734D-E648-9BE4-145E4A32774A}" type="presParOf" srcId="{675EAC69-1248-9E44-B719-C6BE19E83E01}" destId="{336DC541-0977-D94D-9C50-3AF52413793C}" srcOrd="6" destOrd="0" presId="urn:microsoft.com/office/officeart/2008/layout/LinedList"/>
    <dgm:cxn modelId="{EEA58EDD-1D60-AB40-A3F1-465B70C81A8E}" type="presParOf" srcId="{D02EB0E3-E618-C540-9681-4DDC7A31BC98}" destId="{3A7E7F5D-E590-F944-A8EE-4BBFC7BA5D75}" srcOrd="6" destOrd="0" presId="urn:microsoft.com/office/officeart/2008/layout/LinedList"/>
    <dgm:cxn modelId="{39AD7B4E-04FA-0545-9912-E09A9FA86525}" type="presParOf" srcId="{D02EB0E3-E618-C540-9681-4DDC7A31BC98}" destId="{227D1A62-5CBC-194F-94C0-7BD42550E727}" srcOrd="7" destOrd="0" presId="urn:microsoft.com/office/officeart/2008/layout/LinedList"/>
    <dgm:cxn modelId="{95D4C146-C8B4-4F4D-AF32-C10DEEF622C2}" type="presParOf" srcId="{227D1A62-5CBC-194F-94C0-7BD42550E727}" destId="{8F38E1E5-B47C-5C40-9BB9-5C0ACED90F26}" srcOrd="0" destOrd="0" presId="urn:microsoft.com/office/officeart/2008/layout/LinedList"/>
    <dgm:cxn modelId="{4ED89E69-AEA1-5748-8563-484FBF858311}" type="presParOf" srcId="{227D1A62-5CBC-194F-94C0-7BD42550E727}" destId="{DBB57C68-0CB9-224C-93F8-A3559AC5CA41}" srcOrd="1" destOrd="0" presId="urn:microsoft.com/office/officeart/2008/layout/LinedList"/>
    <dgm:cxn modelId="{C4765206-B9D9-FA4B-895B-0C81D300B0AD}" type="presParOf" srcId="{DBB57C68-0CB9-224C-93F8-A3559AC5CA41}" destId="{33073457-FB7A-3B44-857B-F2CFF8565DE5}" srcOrd="0" destOrd="0" presId="urn:microsoft.com/office/officeart/2008/layout/LinedList"/>
    <dgm:cxn modelId="{ACBBB267-11D0-A34B-9498-7174793A8605}" type="presParOf" srcId="{DBB57C68-0CB9-224C-93F8-A3559AC5CA41}" destId="{B15F8D83-8595-7C4E-9854-299195EC33A8}" srcOrd="1" destOrd="0" presId="urn:microsoft.com/office/officeart/2008/layout/LinedList"/>
    <dgm:cxn modelId="{AD4A36F6-D272-5146-A68A-74CF47EE8B01}" type="presParOf" srcId="{B15F8D83-8595-7C4E-9854-299195EC33A8}" destId="{485AC11F-1CB9-414E-8359-A734D3F23FFD}" srcOrd="0" destOrd="0" presId="urn:microsoft.com/office/officeart/2008/layout/LinedList"/>
    <dgm:cxn modelId="{09D3F83C-764E-504C-9A56-3BBA2029A07A}" type="presParOf" srcId="{B15F8D83-8595-7C4E-9854-299195EC33A8}" destId="{C4B5ED34-DF6A-594A-B934-3720AC02209F}" srcOrd="1" destOrd="0" presId="urn:microsoft.com/office/officeart/2008/layout/LinedList"/>
    <dgm:cxn modelId="{D6F78E6D-2141-5743-984D-BE3C464ADB07}" type="presParOf" srcId="{B15F8D83-8595-7C4E-9854-299195EC33A8}" destId="{B16CE499-33E4-AD46-85DE-30C36179915B}" srcOrd="2" destOrd="0" presId="urn:microsoft.com/office/officeart/2008/layout/LinedList"/>
    <dgm:cxn modelId="{E0CD8FB5-D32E-5140-BB68-F6DA3AF87CE4}" type="presParOf" srcId="{DBB57C68-0CB9-224C-93F8-A3559AC5CA41}" destId="{CA7DB8D6-B73F-6945-9569-8701CE8F6AA9}" srcOrd="2" destOrd="0" presId="urn:microsoft.com/office/officeart/2008/layout/LinedList"/>
    <dgm:cxn modelId="{885A9EA3-5D9A-F841-B0EA-886FCF65700F}" type="presParOf" srcId="{DBB57C68-0CB9-224C-93F8-A3559AC5CA41}" destId="{47446E28-C07D-C240-BCC1-E313E3A9DDCA}" srcOrd="3" destOrd="0" presId="urn:microsoft.com/office/officeart/2008/layout/LinedList"/>
    <dgm:cxn modelId="{8E74A791-58D3-5C4A-B36B-23C6F4649169}" type="presParOf" srcId="{DBB57C68-0CB9-224C-93F8-A3559AC5CA41}" destId="{3A59F05B-3DC6-7349-B540-E7732370389A}" srcOrd="4" destOrd="0" presId="urn:microsoft.com/office/officeart/2008/layout/LinedList"/>
    <dgm:cxn modelId="{7BD3AE16-57D5-574A-A94F-454A49F77131}" type="presParOf" srcId="{3A59F05B-3DC6-7349-B540-E7732370389A}" destId="{52844657-7DF6-D048-8240-F41CD57DA0F7}" srcOrd="0" destOrd="0" presId="urn:microsoft.com/office/officeart/2008/layout/LinedList"/>
    <dgm:cxn modelId="{2D677C8A-3A6E-BC47-B030-DFA26DC01941}" type="presParOf" srcId="{3A59F05B-3DC6-7349-B540-E7732370389A}" destId="{2C9EA9B7-4C7E-294E-9C1C-9CE27FFE0F35}" srcOrd="1" destOrd="0" presId="urn:microsoft.com/office/officeart/2008/layout/LinedList"/>
    <dgm:cxn modelId="{DD606043-E6E1-3749-A0A3-B5AB7D5355A3}" type="presParOf" srcId="{3A59F05B-3DC6-7349-B540-E7732370389A}" destId="{FC674FA6-9B56-5348-93D7-0B368E813FD1}" srcOrd="2" destOrd="0" presId="urn:microsoft.com/office/officeart/2008/layout/LinedList"/>
    <dgm:cxn modelId="{173A9270-0C18-9B40-93D6-46D081AF46B9}" type="presParOf" srcId="{DBB57C68-0CB9-224C-93F8-A3559AC5CA41}" destId="{3AB73778-C895-DA43-9806-E04714C46968}" srcOrd="5" destOrd="0" presId="urn:microsoft.com/office/officeart/2008/layout/LinedList"/>
    <dgm:cxn modelId="{0F0ACB94-5E4F-FD4C-9222-CC545BFC75B5}" type="presParOf" srcId="{DBB57C68-0CB9-224C-93F8-A3559AC5CA41}" destId="{D25339B7-7DEB-4642-B77D-47D427B205B1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351EEB-6CDA-1348-BA76-CEA34FC5BCA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8153EEC-8731-0042-BF51-1E45B6781FD3}">
      <dgm:prSet/>
      <dgm:spPr/>
      <dgm:t>
        <a:bodyPr/>
        <a:lstStyle/>
        <a:p>
          <a:pPr latinLnBrk="1"/>
          <a:r>
            <a:rPr kumimoji="1" lang="en-US"/>
            <a:t>1. </a:t>
          </a:r>
          <a:r>
            <a:rPr kumimoji="1" lang="ko-KR"/>
            <a:t>서버 포트 재사용 문제 해결</a:t>
          </a:r>
          <a:endParaRPr lang="ko-KR"/>
        </a:p>
      </dgm:t>
    </dgm:pt>
    <dgm:pt modelId="{BB0155B9-DDDE-A443-AD01-CF5BAFF7ABE6}" type="parTrans" cxnId="{C85DB606-BBA9-4247-A7E1-9090D7C022E1}">
      <dgm:prSet/>
      <dgm:spPr/>
      <dgm:t>
        <a:bodyPr/>
        <a:lstStyle/>
        <a:p>
          <a:pPr latinLnBrk="1"/>
          <a:endParaRPr lang="ko-KR" altLang="en-US"/>
        </a:p>
      </dgm:t>
    </dgm:pt>
    <dgm:pt modelId="{79756729-C9CC-384B-8772-F2A923F75A48}" type="sibTrans" cxnId="{C85DB606-BBA9-4247-A7E1-9090D7C022E1}">
      <dgm:prSet/>
      <dgm:spPr/>
      <dgm:t>
        <a:bodyPr/>
        <a:lstStyle/>
        <a:p>
          <a:pPr latinLnBrk="1"/>
          <a:endParaRPr lang="ko-KR" altLang="en-US"/>
        </a:p>
      </dgm:t>
    </dgm:pt>
    <dgm:pt modelId="{D689AD26-A932-7941-A5A2-AD26A2A0D1D4}">
      <dgm:prSet/>
      <dgm:spPr/>
      <dgm:t>
        <a:bodyPr/>
        <a:lstStyle/>
        <a:p>
          <a:pPr latinLnBrk="1"/>
          <a:r>
            <a:rPr kumimoji="1" lang="en-US" dirty="0"/>
            <a:t>- SO_REUSEADDR </a:t>
          </a:r>
          <a:r>
            <a:rPr kumimoji="1" lang="ko-KR" dirty="0"/>
            <a:t>옵션 설정</a:t>
          </a:r>
          <a:endParaRPr lang="ko-KR" dirty="0"/>
        </a:p>
      </dgm:t>
    </dgm:pt>
    <dgm:pt modelId="{0C3FD110-1127-B944-8B17-53B8CC206FD5}" type="parTrans" cxnId="{E070D821-F332-D840-805A-BFA3748859BB}">
      <dgm:prSet/>
      <dgm:spPr/>
      <dgm:t>
        <a:bodyPr/>
        <a:lstStyle/>
        <a:p>
          <a:pPr latinLnBrk="1"/>
          <a:endParaRPr lang="ko-KR" altLang="en-US"/>
        </a:p>
      </dgm:t>
    </dgm:pt>
    <dgm:pt modelId="{9481B623-57D7-5649-8B3A-39D5840F7F13}" type="sibTrans" cxnId="{E070D821-F332-D840-805A-BFA3748859BB}">
      <dgm:prSet/>
      <dgm:spPr/>
      <dgm:t>
        <a:bodyPr/>
        <a:lstStyle/>
        <a:p>
          <a:pPr latinLnBrk="1"/>
          <a:endParaRPr lang="ko-KR" altLang="en-US"/>
        </a:p>
      </dgm:t>
    </dgm:pt>
    <dgm:pt modelId="{8C094BB0-303C-274A-8095-A33EBFE69B4A}">
      <dgm:prSet/>
      <dgm:spPr/>
      <dgm:t>
        <a:bodyPr/>
        <a:lstStyle/>
        <a:p>
          <a:pPr latinLnBrk="1"/>
          <a:r>
            <a:rPr kumimoji="1" lang="en-US" dirty="0"/>
            <a:t>- </a:t>
          </a:r>
          <a:r>
            <a:rPr kumimoji="1" lang="ko-KR" dirty="0"/>
            <a:t>소켓 완전 종료 대기 추가</a:t>
          </a:r>
          <a:endParaRPr lang="ko-KR" dirty="0"/>
        </a:p>
      </dgm:t>
    </dgm:pt>
    <dgm:pt modelId="{EB0EBEFA-5F85-B443-88A4-9F8A63798FBF}" type="parTrans" cxnId="{14544D70-909F-F44E-9789-D49D54A6328B}">
      <dgm:prSet/>
      <dgm:spPr/>
      <dgm:t>
        <a:bodyPr/>
        <a:lstStyle/>
        <a:p>
          <a:pPr latinLnBrk="1"/>
          <a:endParaRPr lang="ko-KR" altLang="en-US"/>
        </a:p>
      </dgm:t>
    </dgm:pt>
    <dgm:pt modelId="{0CECA378-D8E9-6445-B266-3F71C472199E}" type="sibTrans" cxnId="{14544D70-909F-F44E-9789-D49D54A6328B}">
      <dgm:prSet/>
      <dgm:spPr/>
      <dgm:t>
        <a:bodyPr/>
        <a:lstStyle/>
        <a:p>
          <a:pPr latinLnBrk="1"/>
          <a:endParaRPr lang="ko-KR" altLang="en-US"/>
        </a:p>
      </dgm:t>
    </dgm:pt>
    <dgm:pt modelId="{2AD9FC16-E348-1940-8B24-AE63320838DD}">
      <dgm:prSet/>
      <dgm:spPr/>
      <dgm:t>
        <a:bodyPr/>
        <a:lstStyle/>
        <a:p>
          <a:pPr latinLnBrk="1"/>
          <a:r>
            <a:rPr kumimoji="1" lang="en-US"/>
            <a:t>2. GUI </a:t>
          </a:r>
          <a:r>
            <a:rPr kumimoji="1" lang="ko-KR"/>
            <a:t>사용성 개선</a:t>
          </a:r>
          <a:endParaRPr lang="ko-KR"/>
        </a:p>
      </dgm:t>
    </dgm:pt>
    <dgm:pt modelId="{18464FE5-3695-6E4D-8CEC-46A6D77F5707}" type="parTrans" cxnId="{4C4D71CA-638A-A34F-8788-5B860B686A25}">
      <dgm:prSet/>
      <dgm:spPr/>
      <dgm:t>
        <a:bodyPr/>
        <a:lstStyle/>
        <a:p>
          <a:pPr latinLnBrk="1"/>
          <a:endParaRPr lang="ko-KR" altLang="en-US"/>
        </a:p>
      </dgm:t>
    </dgm:pt>
    <dgm:pt modelId="{5EC5EF8A-4A44-3F46-B553-6C67FCBB92D6}" type="sibTrans" cxnId="{4C4D71CA-638A-A34F-8788-5B860B686A25}">
      <dgm:prSet/>
      <dgm:spPr/>
      <dgm:t>
        <a:bodyPr/>
        <a:lstStyle/>
        <a:p>
          <a:pPr latinLnBrk="1"/>
          <a:endParaRPr lang="ko-KR" altLang="en-US"/>
        </a:p>
      </dgm:t>
    </dgm:pt>
    <dgm:pt modelId="{B4EF54E6-ACE9-D145-9AF4-E397C9F3DEA0}">
      <dgm:prSet/>
      <dgm:spPr/>
      <dgm:t>
        <a:bodyPr/>
        <a:lstStyle/>
        <a:p>
          <a:pPr latinLnBrk="1"/>
          <a:r>
            <a:rPr kumimoji="1" lang="en-US" dirty="0"/>
            <a:t>- Enter </a:t>
          </a:r>
          <a:r>
            <a:rPr kumimoji="1" lang="ko-KR" dirty="0"/>
            <a:t>키로 메시지 전송</a:t>
          </a:r>
          <a:endParaRPr lang="ko-KR" dirty="0"/>
        </a:p>
      </dgm:t>
    </dgm:pt>
    <dgm:pt modelId="{53EA4D5B-66DD-ED47-A34F-269374072BB0}" type="parTrans" cxnId="{9F196FA7-A20E-454C-9E7B-EA7DB05ABD8D}">
      <dgm:prSet/>
      <dgm:spPr/>
      <dgm:t>
        <a:bodyPr/>
        <a:lstStyle/>
        <a:p>
          <a:pPr latinLnBrk="1"/>
          <a:endParaRPr lang="ko-KR" altLang="en-US"/>
        </a:p>
      </dgm:t>
    </dgm:pt>
    <dgm:pt modelId="{9E01EB21-D884-BF4E-82B3-659F90BBE590}" type="sibTrans" cxnId="{9F196FA7-A20E-454C-9E7B-EA7DB05ABD8D}">
      <dgm:prSet/>
      <dgm:spPr/>
      <dgm:t>
        <a:bodyPr/>
        <a:lstStyle/>
        <a:p>
          <a:pPr latinLnBrk="1"/>
          <a:endParaRPr lang="ko-KR" altLang="en-US"/>
        </a:p>
      </dgm:t>
    </dgm:pt>
    <dgm:pt modelId="{3340C123-2BA1-524C-8196-FE4E0C59E80B}">
      <dgm:prSet/>
      <dgm:spPr/>
      <dgm:t>
        <a:bodyPr/>
        <a:lstStyle/>
        <a:p>
          <a:pPr latinLnBrk="1"/>
          <a:r>
            <a:rPr kumimoji="1" lang="en-US" dirty="0"/>
            <a:t>- </a:t>
          </a:r>
          <a:r>
            <a:rPr kumimoji="1" lang="ko-KR" dirty="0"/>
            <a:t>읽기 전용 텍스트 박스 구현</a:t>
          </a:r>
          <a:endParaRPr lang="ko-KR" dirty="0"/>
        </a:p>
      </dgm:t>
    </dgm:pt>
    <dgm:pt modelId="{22108457-1488-DE49-9C7D-A4B5EADE6D79}" type="parTrans" cxnId="{AB36F68E-6466-D34B-8041-74E947FEA369}">
      <dgm:prSet/>
      <dgm:spPr/>
      <dgm:t>
        <a:bodyPr/>
        <a:lstStyle/>
        <a:p>
          <a:pPr latinLnBrk="1"/>
          <a:endParaRPr lang="ko-KR" altLang="en-US"/>
        </a:p>
      </dgm:t>
    </dgm:pt>
    <dgm:pt modelId="{B203945F-A5FF-1D41-B967-56C6371429B2}" type="sibTrans" cxnId="{AB36F68E-6466-D34B-8041-74E947FEA369}">
      <dgm:prSet/>
      <dgm:spPr/>
      <dgm:t>
        <a:bodyPr/>
        <a:lstStyle/>
        <a:p>
          <a:pPr latinLnBrk="1"/>
          <a:endParaRPr lang="ko-KR" altLang="en-US"/>
        </a:p>
      </dgm:t>
    </dgm:pt>
    <dgm:pt modelId="{7DE12709-EDFE-8944-BB9B-368D61FA26A8}">
      <dgm:prSet/>
      <dgm:spPr/>
      <dgm:t>
        <a:bodyPr/>
        <a:lstStyle/>
        <a:p>
          <a:pPr latinLnBrk="1"/>
          <a:r>
            <a:rPr kumimoji="1" lang="en-US"/>
            <a:t>3. </a:t>
          </a:r>
          <a:r>
            <a:rPr kumimoji="1" lang="ko-KR"/>
            <a:t>그림판 기능 개선</a:t>
          </a:r>
          <a:endParaRPr lang="ko-KR"/>
        </a:p>
      </dgm:t>
    </dgm:pt>
    <dgm:pt modelId="{5EE53815-D907-7C48-B3D3-E769FE77D350}" type="parTrans" cxnId="{D1062D16-4F05-884D-B61F-289F89DB20C9}">
      <dgm:prSet/>
      <dgm:spPr/>
      <dgm:t>
        <a:bodyPr/>
        <a:lstStyle/>
        <a:p>
          <a:pPr latinLnBrk="1"/>
          <a:endParaRPr lang="ko-KR" altLang="en-US"/>
        </a:p>
      </dgm:t>
    </dgm:pt>
    <dgm:pt modelId="{DF040BFA-F385-934D-878C-10209DBC26B1}" type="sibTrans" cxnId="{D1062D16-4F05-884D-B61F-289F89DB20C9}">
      <dgm:prSet/>
      <dgm:spPr/>
      <dgm:t>
        <a:bodyPr/>
        <a:lstStyle/>
        <a:p>
          <a:pPr latinLnBrk="1"/>
          <a:endParaRPr lang="ko-KR" altLang="en-US"/>
        </a:p>
      </dgm:t>
    </dgm:pt>
    <dgm:pt modelId="{0F39C2D7-7AC0-9C4A-8251-B27A5C73E5BA}">
      <dgm:prSet/>
      <dgm:spPr/>
      <dgm:t>
        <a:bodyPr/>
        <a:lstStyle/>
        <a:p>
          <a:pPr latinLnBrk="1"/>
          <a:r>
            <a:rPr kumimoji="1" lang="en-US" dirty="0"/>
            <a:t>- </a:t>
          </a:r>
          <a:r>
            <a:rPr kumimoji="1" lang="ko-KR" dirty="0"/>
            <a:t>연속적인 선 그리기 구현</a:t>
          </a:r>
          <a:endParaRPr lang="ko-KR" dirty="0"/>
        </a:p>
      </dgm:t>
    </dgm:pt>
    <dgm:pt modelId="{490A6572-85F2-5242-917A-A9359E7A0553}" type="parTrans" cxnId="{EF3BA70D-1158-0D43-B0FF-CCEE59E2D923}">
      <dgm:prSet/>
      <dgm:spPr/>
      <dgm:t>
        <a:bodyPr/>
        <a:lstStyle/>
        <a:p>
          <a:pPr latinLnBrk="1"/>
          <a:endParaRPr lang="ko-KR" altLang="en-US"/>
        </a:p>
      </dgm:t>
    </dgm:pt>
    <dgm:pt modelId="{95261EAD-47FF-4D41-9861-02B7F81CF251}" type="sibTrans" cxnId="{EF3BA70D-1158-0D43-B0FF-CCEE59E2D923}">
      <dgm:prSet/>
      <dgm:spPr/>
      <dgm:t>
        <a:bodyPr/>
        <a:lstStyle/>
        <a:p>
          <a:pPr latinLnBrk="1"/>
          <a:endParaRPr lang="ko-KR" altLang="en-US"/>
        </a:p>
      </dgm:t>
    </dgm:pt>
    <dgm:pt modelId="{956078D1-DD09-2148-9575-6418A5C6BCA2}">
      <dgm:prSet/>
      <dgm:spPr/>
      <dgm:t>
        <a:bodyPr/>
        <a:lstStyle/>
        <a:p>
          <a:pPr latinLnBrk="1"/>
          <a:r>
            <a:rPr kumimoji="1" lang="en-US" dirty="0"/>
            <a:t>- </a:t>
          </a:r>
          <a:r>
            <a:rPr kumimoji="1" lang="ko-KR" dirty="0"/>
            <a:t>실시간 동기화 성능 향상</a:t>
          </a:r>
          <a:endParaRPr lang="ko-KR" dirty="0"/>
        </a:p>
      </dgm:t>
    </dgm:pt>
    <dgm:pt modelId="{14FC0472-A059-B744-982B-2E3048D89109}" type="parTrans" cxnId="{E9249FEB-0DED-B543-BFD6-68DEE980DEE8}">
      <dgm:prSet/>
      <dgm:spPr/>
      <dgm:t>
        <a:bodyPr/>
        <a:lstStyle/>
        <a:p>
          <a:pPr latinLnBrk="1"/>
          <a:endParaRPr lang="ko-KR" altLang="en-US"/>
        </a:p>
      </dgm:t>
    </dgm:pt>
    <dgm:pt modelId="{67479A78-FB36-0340-B98B-F97972382308}" type="sibTrans" cxnId="{E9249FEB-0DED-B543-BFD6-68DEE980DEE8}">
      <dgm:prSet/>
      <dgm:spPr/>
      <dgm:t>
        <a:bodyPr/>
        <a:lstStyle/>
        <a:p>
          <a:pPr latinLnBrk="1"/>
          <a:endParaRPr lang="ko-KR" altLang="en-US"/>
        </a:p>
      </dgm:t>
    </dgm:pt>
    <dgm:pt modelId="{95DD5364-D157-0D49-962B-979F9726C418}" type="pres">
      <dgm:prSet presAssocID="{34351EEB-6CDA-1348-BA76-CEA34FC5BCA9}" presName="linear" presStyleCnt="0">
        <dgm:presLayoutVars>
          <dgm:dir/>
          <dgm:animLvl val="lvl"/>
          <dgm:resizeHandles val="exact"/>
        </dgm:presLayoutVars>
      </dgm:prSet>
      <dgm:spPr/>
    </dgm:pt>
    <dgm:pt modelId="{EB22CB7D-B858-C744-8C9F-EE544568C2B7}" type="pres">
      <dgm:prSet presAssocID="{58153EEC-8731-0042-BF51-1E45B6781FD3}" presName="parentLin" presStyleCnt="0"/>
      <dgm:spPr/>
    </dgm:pt>
    <dgm:pt modelId="{BB1EEC44-FE6E-2A42-83ED-EA46FC63B488}" type="pres">
      <dgm:prSet presAssocID="{58153EEC-8731-0042-BF51-1E45B6781FD3}" presName="parentLeftMargin" presStyleLbl="node1" presStyleIdx="0" presStyleCnt="3"/>
      <dgm:spPr/>
    </dgm:pt>
    <dgm:pt modelId="{2AA590C1-030D-EE4A-8CDF-C924A90A00B9}" type="pres">
      <dgm:prSet presAssocID="{58153EEC-8731-0042-BF51-1E45B6781FD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C2CE36-C29C-624C-91D6-7CC3E6BA7CDC}" type="pres">
      <dgm:prSet presAssocID="{58153EEC-8731-0042-BF51-1E45B6781FD3}" presName="negativeSpace" presStyleCnt="0"/>
      <dgm:spPr/>
    </dgm:pt>
    <dgm:pt modelId="{638E3CA1-D505-2C4F-98F6-BFDF000AF64B}" type="pres">
      <dgm:prSet presAssocID="{58153EEC-8731-0042-BF51-1E45B6781FD3}" presName="childText" presStyleLbl="conFgAcc1" presStyleIdx="0" presStyleCnt="3">
        <dgm:presLayoutVars>
          <dgm:bulletEnabled val="1"/>
        </dgm:presLayoutVars>
      </dgm:prSet>
      <dgm:spPr/>
    </dgm:pt>
    <dgm:pt modelId="{67FBB889-343C-8142-822C-C0AA9C1D2F4B}" type="pres">
      <dgm:prSet presAssocID="{79756729-C9CC-384B-8772-F2A923F75A48}" presName="spaceBetweenRectangles" presStyleCnt="0"/>
      <dgm:spPr/>
    </dgm:pt>
    <dgm:pt modelId="{DB091531-23CA-CD4F-94E7-E8AF165702CC}" type="pres">
      <dgm:prSet presAssocID="{2AD9FC16-E348-1940-8B24-AE63320838DD}" presName="parentLin" presStyleCnt="0"/>
      <dgm:spPr/>
    </dgm:pt>
    <dgm:pt modelId="{84556788-AC46-614A-8C6A-A424A49C0108}" type="pres">
      <dgm:prSet presAssocID="{2AD9FC16-E348-1940-8B24-AE63320838DD}" presName="parentLeftMargin" presStyleLbl="node1" presStyleIdx="0" presStyleCnt="3"/>
      <dgm:spPr/>
    </dgm:pt>
    <dgm:pt modelId="{CCD42EC7-91B4-F949-815C-248AB4D9FE78}" type="pres">
      <dgm:prSet presAssocID="{2AD9FC16-E348-1940-8B24-AE63320838D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0C7E6AD-10D4-BD4C-AA46-DA861B166644}" type="pres">
      <dgm:prSet presAssocID="{2AD9FC16-E348-1940-8B24-AE63320838DD}" presName="negativeSpace" presStyleCnt="0"/>
      <dgm:spPr/>
    </dgm:pt>
    <dgm:pt modelId="{86A5A9F8-5644-C14C-9E02-56F996FE3319}" type="pres">
      <dgm:prSet presAssocID="{2AD9FC16-E348-1940-8B24-AE63320838DD}" presName="childText" presStyleLbl="conFgAcc1" presStyleIdx="1" presStyleCnt="3">
        <dgm:presLayoutVars>
          <dgm:bulletEnabled val="1"/>
        </dgm:presLayoutVars>
      </dgm:prSet>
      <dgm:spPr/>
    </dgm:pt>
    <dgm:pt modelId="{B4666511-60D3-1249-BD19-E3717BCE97F1}" type="pres">
      <dgm:prSet presAssocID="{5EC5EF8A-4A44-3F46-B553-6C67FCBB92D6}" presName="spaceBetweenRectangles" presStyleCnt="0"/>
      <dgm:spPr/>
    </dgm:pt>
    <dgm:pt modelId="{295424D5-D171-FF46-A0ED-5C7BF83DE679}" type="pres">
      <dgm:prSet presAssocID="{7DE12709-EDFE-8944-BB9B-368D61FA26A8}" presName="parentLin" presStyleCnt="0"/>
      <dgm:spPr/>
    </dgm:pt>
    <dgm:pt modelId="{B05975EA-3B7B-8847-9B33-E0DAC77E139A}" type="pres">
      <dgm:prSet presAssocID="{7DE12709-EDFE-8944-BB9B-368D61FA26A8}" presName="parentLeftMargin" presStyleLbl="node1" presStyleIdx="1" presStyleCnt="3"/>
      <dgm:spPr/>
    </dgm:pt>
    <dgm:pt modelId="{8D01307E-5547-CA41-9158-654CDAC4E09E}" type="pres">
      <dgm:prSet presAssocID="{7DE12709-EDFE-8944-BB9B-368D61FA26A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5FFA07C-78F7-744A-9434-62CAA1796696}" type="pres">
      <dgm:prSet presAssocID="{7DE12709-EDFE-8944-BB9B-368D61FA26A8}" presName="negativeSpace" presStyleCnt="0"/>
      <dgm:spPr/>
    </dgm:pt>
    <dgm:pt modelId="{B2CDD5B7-E51F-774E-B348-3392244C9952}" type="pres">
      <dgm:prSet presAssocID="{7DE12709-EDFE-8944-BB9B-368D61FA26A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85DB606-BBA9-4247-A7E1-9090D7C022E1}" srcId="{34351EEB-6CDA-1348-BA76-CEA34FC5BCA9}" destId="{58153EEC-8731-0042-BF51-1E45B6781FD3}" srcOrd="0" destOrd="0" parTransId="{BB0155B9-DDDE-A443-AD01-CF5BAFF7ABE6}" sibTransId="{79756729-C9CC-384B-8772-F2A923F75A48}"/>
    <dgm:cxn modelId="{EF3BA70D-1158-0D43-B0FF-CCEE59E2D923}" srcId="{7DE12709-EDFE-8944-BB9B-368D61FA26A8}" destId="{0F39C2D7-7AC0-9C4A-8251-B27A5C73E5BA}" srcOrd="0" destOrd="0" parTransId="{490A6572-85F2-5242-917A-A9359E7A0553}" sibTransId="{95261EAD-47FF-4D41-9861-02B7F81CF251}"/>
    <dgm:cxn modelId="{D1062D16-4F05-884D-B61F-289F89DB20C9}" srcId="{34351EEB-6CDA-1348-BA76-CEA34FC5BCA9}" destId="{7DE12709-EDFE-8944-BB9B-368D61FA26A8}" srcOrd="2" destOrd="0" parTransId="{5EE53815-D907-7C48-B3D3-E769FE77D350}" sibTransId="{DF040BFA-F385-934D-878C-10209DBC26B1}"/>
    <dgm:cxn modelId="{BA48211D-5FBA-3F4B-81B5-D070089C55A2}" type="presOf" srcId="{58153EEC-8731-0042-BF51-1E45B6781FD3}" destId="{BB1EEC44-FE6E-2A42-83ED-EA46FC63B488}" srcOrd="0" destOrd="0" presId="urn:microsoft.com/office/officeart/2005/8/layout/list1"/>
    <dgm:cxn modelId="{E070D821-F332-D840-805A-BFA3748859BB}" srcId="{58153EEC-8731-0042-BF51-1E45B6781FD3}" destId="{D689AD26-A932-7941-A5A2-AD26A2A0D1D4}" srcOrd="0" destOrd="0" parTransId="{0C3FD110-1127-B944-8B17-53B8CC206FD5}" sibTransId="{9481B623-57D7-5649-8B3A-39D5840F7F13}"/>
    <dgm:cxn modelId="{40323123-45AB-894B-AD9B-F88A45674FED}" type="presOf" srcId="{B4EF54E6-ACE9-D145-9AF4-E397C9F3DEA0}" destId="{86A5A9F8-5644-C14C-9E02-56F996FE3319}" srcOrd="0" destOrd="0" presId="urn:microsoft.com/office/officeart/2005/8/layout/list1"/>
    <dgm:cxn modelId="{6039DC23-00C3-1D45-A896-C9AEC7D4851B}" type="presOf" srcId="{8C094BB0-303C-274A-8095-A33EBFE69B4A}" destId="{638E3CA1-D505-2C4F-98F6-BFDF000AF64B}" srcOrd="0" destOrd="1" presId="urn:microsoft.com/office/officeart/2005/8/layout/list1"/>
    <dgm:cxn modelId="{2A5C552B-5F05-834D-929F-DFFA56F92D51}" type="presOf" srcId="{0F39C2D7-7AC0-9C4A-8251-B27A5C73E5BA}" destId="{B2CDD5B7-E51F-774E-B348-3392244C9952}" srcOrd="0" destOrd="0" presId="urn:microsoft.com/office/officeart/2005/8/layout/list1"/>
    <dgm:cxn modelId="{A53F1B57-1BB3-A74D-B9E9-2DE5496C45D1}" type="presOf" srcId="{7DE12709-EDFE-8944-BB9B-368D61FA26A8}" destId="{8D01307E-5547-CA41-9158-654CDAC4E09E}" srcOrd="1" destOrd="0" presId="urn:microsoft.com/office/officeart/2005/8/layout/list1"/>
    <dgm:cxn modelId="{14544D70-909F-F44E-9789-D49D54A6328B}" srcId="{58153EEC-8731-0042-BF51-1E45B6781FD3}" destId="{8C094BB0-303C-274A-8095-A33EBFE69B4A}" srcOrd="1" destOrd="0" parTransId="{EB0EBEFA-5F85-B443-88A4-9F8A63798FBF}" sibTransId="{0CECA378-D8E9-6445-B266-3F71C472199E}"/>
    <dgm:cxn modelId="{58A7EB81-9414-BD41-8960-0E6086098611}" type="presOf" srcId="{D689AD26-A932-7941-A5A2-AD26A2A0D1D4}" destId="{638E3CA1-D505-2C4F-98F6-BFDF000AF64B}" srcOrd="0" destOrd="0" presId="urn:microsoft.com/office/officeart/2005/8/layout/list1"/>
    <dgm:cxn modelId="{2F574882-4B02-6747-8336-E33C37F8A128}" type="presOf" srcId="{58153EEC-8731-0042-BF51-1E45B6781FD3}" destId="{2AA590C1-030D-EE4A-8CDF-C924A90A00B9}" srcOrd="1" destOrd="0" presId="urn:microsoft.com/office/officeart/2005/8/layout/list1"/>
    <dgm:cxn modelId="{AB36F68E-6466-D34B-8041-74E947FEA369}" srcId="{2AD9FC16-E348-1940-8B24-AE63320838DD}" destId="{3340C123-2BA1-524C-8196-FE4E0C59E80B}" srcOrd="1" destOrd="0" parTransId="{22108457-1488-DE49-9C7D-A4B5EADE6D79}" sibTransId="{B203945F-A5FF-1D41-B967-56C6371429B2}"/>
    <dgm:cxn modelId="{E0CF5C90-7AA4-AE42-907E-04B8A0B6F318}" type="presOf" srcId="{7DE12709-EDFE-8944-BB9B-368D61FA26A8}" destId="{B05975EA-3B7B-8847-9B33-E0DAC77E139A}" srcOrd="0" destOrd="0" presId="urn:microsoft.com/office/officeart/2005/8/layout/list1"/>
    <dgm:cxn modelId="{9386659D-6FA8-A84D-9774-E203D7767DEF}" type="presOf" srcId="{34351EEB-6CDA-1348-BA76-CEA34FC5BCA9}" destId="{95DD5364-D157-0D49-962B-979F9726C418}" srcOrd="0" destOrd="0" presId="urn:microsoft.com/office/officeart/2005/8/layout/list1"/>
    <dgm:cxn modelId="{9F196FA7-A20E-454C-9E7B-EA7DB05ABD8D}" srcId="{2AD9FC16-E348-1940-8B24-AE63320838DD}" destId="{B4EF54E6-ACE9-D145-9AF4-E397C9F3DEA0}" srcOrd="0" destOrd="0" parTransId="{53EA4D5B-66DD-ED47-A34F-269374072BB0}" sibTransId="{9E01EB21-D884-BF4E-82B3-659F90BBE590}"/>
    <dgm:cxn modelId="{615CC5B1-70A0-1A4D-9F5B-63F69F00AC0E}" type="presOf" srcId="{956078D1-DD09-2148-9575-6418A5C6BCA2}" destId="{B2CDD5B7-E51F-774E-B348-3392244C9952}" srcOrd="0" destOrd="1" presId="urn:microsoft.com/office/officeart/2005/8/layout/list1"/>
    <dgm:cxn modelId="{4C4D71CA-638A-A34F-8788-5B860B686A25}" srcId="{34351EEB-6CDA-1348-BA76-CEA34FC5BCA9}" destId="{2AD9FC16-E348-1940-8B24-AE63320838DD}" srcOrd="1" destOrd="0" parTransId="{18464FE5-3695-6E4D-8CEC-46A6D77F5707}" sibTransId="{5EC5EF8A-4A44-3F46-B553-6C67FCBB92D6}"/>
    <dgm:cxn modelId="{68E94CDC-171A-2743-BA47-09FFA7DCED8A}" type="presOf" srcId="{2AD9FC16-E348-1940-8B24-AE63320838DD}" destId="{CCD42EC7-91B4-F949-815C-248AB4D9FE78}" srcOrd="1" destOrd="0" presId="urn:microsoft.com/office/officeart/2005/8/layout/list1"/>
    <dgm:cxn modelId="{FAA67BDD-9D9D-4949-8185-790C1C748A2B}" type="presOf" srcId="{2AD9FC16-E348-1940-8B24-AE63320838DD}" destId="{84556788-AC46-614A-8C6A-A424A49C0108}" srcOrd="0" destOrd="0" presId="urn:microsoft.com/office/officeart/2005/8/layout/list1"/>
    <dgm:cxn modelId="{E9249FEB-0DED-B543-BFD6-68DEE980DEE8}" srcId="{7DE12709-EDFE-8944-BB9B-368D61FA26A8}" destId="{956078D1-DD09-2148-9575-6418A5C6BCA2}" srcOrd="1" destOrd="0" parTransId="{14FC0472-A059-B744-982B-2E3048D89109}" sibTransId="{67479A78-FB36-0340-B98B-F97972382308}"/>
    <dgm:cxn modelId="{87C91EF1-1321-2E48-B8E2-3B01C488BA63}" type="presOf" srcId="{3340C123-2BA1-524C-8196-FE4E0C59E80B}" destId="{86A5A9F8-5644-C14C-9E02-56F996FE3319}" srcOrd="0" destOrd="1" presId="urn:microsoft.com/office/officeart/2005/8/layout/list1"/>
    <dgm:cxn modelId="{8199D991-B68B-EA4E-A523-B9F463CC6DF5}" type="presParOf" srcId="{95DD5364-D157-0D49-962B-979F9726C418}" destId="{EB22CB7D-B858-C744-8C9F-EE544568C2B7}" srcOrd="0" destOrd="0" presId="urn:microsoft.com/office/officeart/2005/8/layout/list1"/>
    <dgm:cxn modelId="{B0DF9582-5BA4-CC45-8394-6EEA2A3780AA}" type="presParOf" srcId="{EB22CB7D-B858-C744-8C9F-EE544568C2B7}" destId="{BB1EEC44-FE6E-2A42-83ED-EA46FC63B488}" srcOrd="0" destOrd="0" presId="urn:microsoft.com/office/officeart/2005/8/layout/list1"/>
    <dgm:cxn modelId="{93790CCC-5406-8A48-BC25-661C10EC4BCD}" type="presParOf" srcId="{EB22CB7D-B858-C744-8C9F-EE544568C2B7}" destId="{2AA590C1-030D-EE4A-8CDF-C924A90A00B9}" srcOrd="1" destOrd="0" presId="urn:microsoft.com/office/officeart/2005/8/layout/list1"/>
    <dgm:cxn modelId="{AEE0C7DE-B893-1B41-8E3D-C840DC71BEC9}" type="presParOf" srcId="{95DD5364-D157-0D49-962B-979F9726C418}" destId="{D0C2CE36-C29C-624C-91D6-7CC3E6BA7CDC}" srcOrd="1" destOrd="0" presId="urn:microsoft.com/office/officeart/2005/8/layout/list1"/>
    <dgm:cxn modelId="{DC330FDF-F35D-D34B-962C-2E366C1BD990}" type="presParOf" srcId="{95DD5364-D157-0D49-962B-979F9726C418}" destId="{638E3CA1-D505-2C4F-98F6-BFDF000AF64B}" srcOrd="2" destOrd="0" presId="urn:microsoft.com/office/officeart/2005/8/layout/list1"/>
    <dgm:cxn modelId="{88DA81B1-5E1C-7949-A69B-27906E7E9A37}" type="presParOf" srcId="{95DD5364-D157-0D49-962B-979F9726C418}" destId="{67FBB889-343C-8142-822C-C0AA9C1D2F4B}" srcOrd="3" destOrd="0" presId="urn:microsoft.com/office/officeart/2005/8/layout/list1"/>
    <dgm:cxn modelId="{87D8A273-ED41-604F-9CBC-05CC4A356A5F}" type="presParOf" srcId="{95DD5364-D157-0D49-962B-979F9726C418}" destId="{DB091531-23CA-CD4F-94E7-E8AF165702CC}" srcOrd="4" destOrd="0" presId="urn:microsoft.com/office/officeart/2005/8/layout/list1"/>
    <dgm:cxn modelId="{D00A5971-6F70-1D4C-8422-6B116E630E6D}" type="presParOf" srcId="{DB091531-23CA-CD4F-94E7-E8AF165702CC}" destId="{84556788-AC46-614A-8C6A-A424A49C0108}" srcOrd="0" destOrd="0" presId="urn:microsoft.com/office/officeart/2005/8/layout/list1"/>
    <dgm:cxn modelId="{4F51BACA-D067-8B4B-AFF4-3BFFD49782FB}" type="presParOf" srcId="{DB091531-23CA-CD4F-94E7-E8AF165702CC}" destId="{CCD42EC7-91B4-F949-815C-248AB4D9FE78}" srcOrd="1" destOrd="0" presId="urn:microsoft.com/office/officeart/2005/8/layout/list1"/>
    <dgm:cxn modelId="{74DB84B3-37E3-8F48-AE3A-9ACD3930B3DB}" type="presParOf" srcId="{95DD5364-D157-0D49-962B-979F9726C418}" destId="{10C7E6AD-10D4-BD4C-AA46-DA861B166644}" srcOrd="5" destOrd="0" presId="urn:microsoft.com/office/officeart/2005/8/layout/list1"/>
    <dgm:cxn modelId="{3D92695B-11B3-904C-BE36-520A140F52AA}" type="presParOf" srcId="{95DD5364-D157-0D49-962B-979F9726C418}" destId="{86A5A9F8-5644-C14C-9E02-56F996FE3319}" srcOrd="6" destOrd="0" presId="urn:microsoft.com/office/officeart/2005/8/layout/list1"/>
    <dgm:cxn modelId="{5D0E53B2-5746-964C-80F4-1B940BCC8797}" type="presParOf" srcId="{95DD5364-D157-0D49-962B-979F9726C418}" destId="{B4666511-60D3-1249-BD19-E3717BCE97F1}" srcOrd="7" destOrd="0" presId="urn:microsoft.com/office/officeart/2005/8/layout/list1"/>
    <dgm:cxn modelId="{A1CD5FEC-DA01-DA41-A3A3-B15055FAF23E}" type="presParOf" srcId="{95DD5364-D157-0D49-962B-979F9726C418}" destId="{295424D5-D171-FF46-A0ED-5C7BF83DE679}" srcOrd="8" destOrd="0" presId="urn:microsoft.com/office/officeart/2005/8/layout/list1"/>
    <dgm:cxn modelId="{1BC5A621-CC41-3349-9D16-C370B1056B63}" type="presParOf" srcId="{295424D5-D171-FF46-A0ED-5C7BF83DE679}" destId="{B05975EA-3B7B-8847-9B33-E0DAC77E139A}" srcOrd="0" destOrd="0" presId="urn:microsoft.com/office/officeart/2005/8/layout/list1"/>
    <dgm:cxn modelId="{BEB32BC3-D8D0-2F4E-9030-3890C9703513}" type="presParOf" srcId="{295424D5-D171-FF46-A0ED-5C7BF83DE679}" destId="{8D01307E-5547-CA41-9158-654CDAC4E09E}" srcOrd="1" destOrd="0" presId="urn:microsoft.com/office/officeart/2005/8/layout/list1"/>
    <dgm:cxn modelId="{6AD7013E-C954-9545-9040-E8FE6DB47AF2}" type="presParOf" srcId="{95DD5364-D157-0D49-962B-979F9726C418}" destId="{C5FFA07C-78F7-744A-9434-62CAA1796696}" srcOrd="9" destOrd="0" presId="urn:microsoft.com/office/officeart/2005/8/layout/list1"/>
    <dgm:cxn modelId="{1866168F-E6DD-6B45-9637-B8E9117D4E52}" type="presParOf" srcId="{95DD5364-D157-0D49-962B-979F9726C418}" destId="{B2CDD5B7-E51F-774E-B348-3392244C995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663E4EE-FB1C-47D5-8980-E81E831F6D2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0CCA78E1-AE03-47C0-8635-98EDB528D298}">
      <dgm:prSet/>
      <dgm:spPr/>
      <dgm:t>
        <a:bodyPr/>
        <a:lstStyle/>
        <a:p>
          <a:r>
            <a:rPr kumimoji="1" lang="en-US" dirty="0"/>
            <a:t>1. </a:t>
          </a:r>
          <a:r>
            <a:rPr kumimoji="1" lang="ko-KR" dirty="0"/>
            <a:t>서버 실행 및 클라이언트 연결</a:t>
          </a:r>
          <a:endParaRPr lang="en-US" dirty="0"/>
        </a:p>
      </dgm:t>
    </dgm:pt>
    <dgm:pt modelId="{EF62E91A-00C2-4E9C-A8D1-5127E40285AE}" type="parTrans" cxnId="{734B8DE6-ECAA-480B-AE41-A0A71D62DAB1}">
      <dgm:prSet/>
      <dgm:spPr/>
      <dgm:t>
        <a:bodyPr/>
        <a:lstStyle/>
        <a:p>
          <a:endParaRPr lang="en-US"/>
        </a:p>
      </dgm:t>
    </dgm:pt>
    <dgm:pt modelId="{DF685B6E-90E0-4937-9610-634D10B71692}" type="sibTrans" cxnId="{734B8DE6-ECAA-480B-AE41-A0A71D62DAB1}">
      <dgm:prSet/>
      <dgm:spPr/>
      <dgm:t>
        <a:bodyPr/>
        <a:lstStyle/>
        <a:p>
          <a:endParaRPr lang="en-US"/>
        </a:p>
      </dgm:t>
    </dgm:pt>
    <dgm:pt modelId="{BA2DDAA3-878B-4787-919D-7100169B5FCE}">
      <dgm:prSet/>
      <dgm:spPr/>
      <dgm:t>
        <a:bodyPr/>
        <a:lstStyle/>
        <a:p>
          <a:r>
            <a:rPr kumimoji="1" lang="en-US"/>
            <a:t>2. </a:t>
          </a:r>
          <a:r>
            <a:rPr kumimoji="1" lang="ko-KR"/>
            <a:t>채팅 기능 시연</a:t>
          </a:r>
          <a:endParaRPr lang="en-US"/>
        </a:p>
      </dgm:t>
    </dgm:pt>
    <dgm:pt modelId="{36EDD975-2363-4FDC-8260-F4EA75F7F3F8}" type="parTrans" cxnId="{A6FEF3F4-3BCC-40DD-A79A-42B143CEC12F}">
      <dgm:prSet/>
      <dgm:spPr/>
      <dgm:t>
        <a:bodyPr/>
        <a:lstStyle/>
        <a:p>
          <a:endParaRPr lang="en-US"/>
        </a:p>
      </dgm:t>
    </dgm:pt>
    <dgm:pt modelId="{E87C093E-DFCC-48E5-AE58-016D3B971BCE}" type="sibTrans" cxnId="{A6FEF3F4-3BCC-40DD-A79A-42B143CEC12F}">
      <dgm:prSet/>
      <dgm:spPr/>
      <dgm:t>
        <a:bodyPr/>
        <a:lstStyle/>
        <a:p>
          <a:endParaRPr lang="en-US"/>
        </a:p>
      </dgm:t>
    </dgm:pt>
    <dgm:pt modelId="{4609858E-868C-4E0C-8BB6-6D1071984745}">
      <dgm:prSet/>
      <dgm:spPr/>
      <dgm:t>
        <a:bodyPr/>
        <a:lstStyle/>
        <a:p>
          <a:r>
            <a:rPr kumimoji="1" lang="en-US"/>
            <a:t>3. </a:t>
          </a:r>
          <a:r>
            <a:rPr kumimoji="1" lang="ko-KR"/>
            <a:t>네트워크 정보 확인 기능 시연</a:t>
          </a:r>
          <a:endParaRPr lang="en-US"/>
        </a:p>
      </dgm:t>
    </dgm:pt>
    <dgm:pt modelId="{B5DB866C-C497-4885-8D88-9B8698BD7819}" type="parTrans" cxnId="{F42EC097-FE77-4007-A06A-64A96403432C}">
      <dgm:prSet/>
      <dgm:spPr/>
      <dgm:t>
        <a:bodyPr/>
        <a:lstStyle/>
        <a:p>
          <a:endParaRPr lang="en-US"/>
        </a:p>
      </dgm:t>
    </dgm:pt>
    <dgm:pt modelId="{FB702821-447D-4ED7-8F61-77A040BAD7A4}" type="sibTrans" cxnId="{F42EC097-FE77-4007-A06A-64A96403432C}">
      <dgm:prSet/>
      <dgm:spPr/>
      <dgm:t>
        <a:bodyPr/>
        <a:lstStyle/>
        <a:p>
          <a:endParaRPr lang="en-US"/>
        </a:p>
      </dgm:t>
    </dgm:pt>
    <dgm:pt modelId="{72353FDC-0CBE-4583-B064-840D5385F10B}">
      <dgm:prSet/>
      <dgm:spPr/>
      <dgm:t>
        <a:bodyPr/>
        <a:lstStyle/>
        <a:p>
          <a:r>
            <a:rPr kumimoji="1" lang="en-US"/>
            <a:t>4. </a:t>
          </a:r>
          <a:r>
            <a:rPr kumimoji="1" lang="ko-KR"/>
            <a:t>그림판 기능 시연</a:t>
          </a:r>
          <a:endParaRPr lang="en-US"/>
        </a:p>
      </dgm:t>
    </dgm:pt>
    <dgm:pt modelId="{BF5301F9-DCC2-431E-AB23-B91B4298337F}" type="parTrans" cxnId="{91F2909F-5461-44B8-BE83-9850085BBBD8}">
      <dgm:prSet/>
      <dgm:spPr/>
      <dgm:t>
        <a:bodyPr/>
        <a:lstStyle/>
        <a:p>
          <a:endParaRPr lang="en-US"/>
        </a:p>
      </dgm:t>
    </dgm:pt>
    <dgm:pt modelId="{2D6F1D64-DF34-4EC2-9D0E-92BB8B35DE5F}" type="sibTrans" cxnId="{91F2909F-5461-44B8-BE83-9850085BBBD8}">
      <dgm:prSet/>
      <dgm:spPr/>
      <dgm:t>
        <a:bodyPr/>
        <a:lstStyle/>
        <a:p>
          <a:endParaRPr lang="en-US"/>
        </a:p>
      </dgm:t>
    </dgm:pt>
    <dgm:pt modelId="{78C7FCA5-28DA-44F6-91F3-0C693243F65D}" type="pres">
      <dgm:prSet presAssocID="{8663E4EE-FB1C-47D5-8980-E81E831F6D2C}" presName="root" presStyleCnt="0">
        <dgm:presLayoutVars>
          <dgm:dir/>
          <dgm:resizeHandles val="exact"/>
        </dgm:presLayoutVars>
      </dgm:prSet>
      <dgm:spPr/>
    </dgm:pt>
    <dgm:pt modelId="{127402EA-657B-4105-A9BE-099ADEF303F6}" type="pres">
      <dgm:prSet presAssocID="{0CCA78E1-AE03-47C0-8635-98EDB528D298}" presName="compNode" presStyleCnt="0"/>
      <dgm:spPr/>
    </dgm:pt>
    <dgm:pt modelId="{9B341261-7E0F-48D0-BEAA-D07D965B79F9}" type="pres">
      <dgm:prSet presAssocID="{0CCA78E1-AE03-47C0-8635-98EDB528D29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서버"/>
        </a:ext>
      </dgm:extLst>
    </dgm:pt>
    <dgm:pt modelId="{42DF5A98-EF7C-42E4-AF91-3F6C70E4FBB2}" type="pres">
      <dgm:prSet presAssocID="{0CCA78E1-AE03-47C0-8635-98EDB528D298}" presName="spaceRect" presStyleCnt="0"/>
      <dgm:spPr/>
    </dgm:pt>
    <dgm:pt modelId="{04F5856C-256E-4F31-A52A-55B166EF275B}" type="pres">
      <dgm:prSet presAssocID="{0CCA78E1-AE03-47C0-8635-98EDB528D298}" presName="textRect" presStyleLbl="revTx" presStyleIdx="0" presStyleCnt="4">
        <dgm:presLayoutVars>
          <dgm:chMax val="1"/>
          <dgm:chPref val="1"/>
        </dgm:presLayoutVars>
      </dgm:prSet>
      <dgm:spPr/>
    </dgm:pt>
    <dgm:pt modelId="{09EBB245-5072-48BD-8486-73B1582C8944}" type="pres">
      <dgm:prSet presAssocID="{DF685B6E-90E0-4937-9610-634D10B71692}" presName="sibTrans" presStyleCnt="0"/>
      <dgm:spPr/>
    </dgm:pt>
    <dgm:pt modelId="{D07FD9FE-6FFF-42BF-8130-37F1A049075C}" type="pres">
      <dgm:prSet presAssocID="{BA2DDAA3-878B-4787-919D-7100169B5FCE}" presName="compNode" presStyleCnt="0"/>
      <dgm:spPr/>
    </dgm:pt>
    <dgm:pt modelId="{49C0E73F-4E4D-44BE-A5D0-8327B9620153}" type="pres">
      <dgm:prSet presAssocID="{BA2DDAA3-878B-4787-919D-7100169B5FC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말풍선"/>
        </a:ext>
      </dgm:extLst>
    </dgm:pt>
    <dgm:pt modelId="{5FE547AA-353B-4925-8174-6D302DDB10E9}" type="pres">
      <dgm:prSet presAssocID="{BA2DDAA3-878B-4787-919D-7100169B5FCE}" presName="spaceRect" presStyleCnt="0"/>
      <dgm:spPr/>
    </dgm:pt>
    <dgm:pt modelId="{6B47C017-A4AB-431E-A905-559804F38C3E}" type="pres">
      <dgm:prSet presAssocID="{BA2DDAA3-878B-4787-919D-7100169B5FCE}" presName="textRect" presStyleLbl="revTx" presStyleIdx="1" presStyleCnt="4">
        <dgm:presLayoutVars>
          <dgm:chMax val="1"/>
          <dgm:chPref val="1"/>
        </dgm:presLayoutVars>
      </dgm:prSet>
      <dgm:spPr/>
    </dgm:pt>
    <dgm:pt modelId="{A9BA4AD9-3071-4329-BC9D-8DB299E11D30}" type="pres">
      <dgm:prSet presAssocID="{E87C093E-DFCC-48E5-AE58-016D3B971BCE}" presName="sibTrans" presStyleCnt="0"/>
      <dgm:spPr/>
    </dgm:pt>
    <dgm:pt modelId="{7295096D-C81F-433E-AB1A-612AA8BD3166}" type="pres">
      <dgm:prSet presAssocID="{4609858E-868C-4E0C-8BB6-6D1071984745}" presName="compNode" presStyleCnt="0"/>
      <dgm:spPr/>
    </dgm:pt>
    <dgm:pt modelId="{FFBF98FB-D815-4B4A-AE80-25D20131ED81}" type="pres">
      <dgm:prSet presAssocID="{4609858E-868C-4E0C-8BB6-6D107198474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DE6B6EC5-5B36-4C5B-BF0F-77B416E2BF33}" type="pres">
      <dgm:prSet presAssocID="{4609858E-868C-4E0C-8BB6-6D1071984745}" presName="spaceRect" presStyleCnt="0"/>
      <dgm:spPr/>
    </dgm:pt>
    <dgm:pt modelId="{52654B49-35A5-44FE-A390-B4DB36F9A787}" type="pres">
      <dgm:prSet presAssocID="{4609858E-868C-4E0C-8BB6-6D1071984745}" presName="textRect" presStyleLbl="revTx" presStyleIdx="2" presStyleCnt="4">
        <dgm:presLayoutVars>
          <dgm:chMax val="1"/>
          <dgm:chPref val="1"/>
        </dgm:presLayoutVars>
      </dgm:prSet>
      <dgm:spPr/>
    </dgm:pt>
    <dgm:pt modelId="{4FF82718-13A5-4C38-8AED-7689D7359C7A}" type="pres">
      <dgm:prSet presAssocID="{FB702821-447D-4ED7-8F61-77A040BAD7A4}" presName="sibTrans" presStyleCnt="0"/>
      <dgm:spPr/>
    </dgm:pt>
    <dgm:pt modelId="{2A21FE86-7EE5-44F9-99E8-1C38C3A0CA59}" type="pres">
      <dgm:prSet presAssocID="{72353FDC-0CBE-4583-B064-840D5385F10B}" presName="compNode" presStyleCnt="0"/>
      <dgm:spPr/>
    </dgm:pt>
    <dgm:pt modelId="{5203333F-E0ED-4C2E-B1E7-B681C89479A1}" type="pres">
      <dgm:prSet presAssocID="{72353FDC-0CBE-4583-B064-840D5385F10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이미지"/>
        </a:ext>
      </dgm:extLst>
    </dgm:pt>
    <dgm:pt modelId="{383C0B3D-4D13-4858-BD68-D1A4CA572BBA}" type="pres">
      <dgm:prSet presAssocID="{72353FDC-0CBE-4583-B064-840D5385F10B}" presName="spaceRect" presStyleCnt="0"/>
      <dgm:spPr/>
    </dgm:pt>
    <dgm:pt modelId="{83303FA2-7A59-44D5-9A2E-2F9C65BB8CA3}" type="pres">
      <dgm:prSet presAssocID="{72353FDC-0CBE-4583-B064-840D5385F10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33C521E-BD70-44C3-9604-84E352D145D3}" type="presOf" srcId="{8663E4EE-FB1C-47D5-8980-E81E831F6D2C}" destId="{78C7FCA5-28DA-44F6-91F3-0C693243F65D}" srcOrd="0" destOrd="0" presId="urn:microsoft.com/office/officeart/2018/2/layout/IconLabelList"/>
    <dgm:cxn modelId="{1BDABF22-5DFB-4007-8DB0-396E28E3614C}" type="presOf" srcId="{72353FDC-0CBE-4583-B064-840D5385F10B}" destId="{83303FA2-7A59-44D5-9A2E-2F9C65BB8CA3}" srcOrd="0" destOrd="0" presId="urn:microsoft.com/office/officeart/2018/2/layout/IconLabelList"/>
    <dgm:cxn modelId="{63E07D74-9C98-474E-B2E4-67A62C2F5E6F}" type="presOf" srcId="{BA2DDAA3-878B-4787-919D-7100169B5FCE}" destId="{6B47C017-A4AB-431E-A905-559804F38C3E}" srcOrd="0" destOrd="0" presId="urn:microsoft.com/office/officeart/2018/2/layout/IconLabelList"/>
    <dgm:cxn modelId="{1A4CC974-2F4C-442D-9B9A-F9B574631CAF}" type="presOf" srcId="{4609858E-868C-4E0C-8BB6-6D1071984745}" destId="{52654B49-35A5-44FE-A390-B4DB36F9A787}" srcOrd="0" destOrd="0" presId="urn:microsoft.com/office/officeart/2018/2/layout/IconLabelList"/>
    <dgm:cxn modelId="{9642E37A-8F1A-4BDB-A4DA-91AE68807D17}" type="presOf" srcId="{0CCA78E1-AE03-47C0-8635-98EDB528D298}" destId="{04F5856C-256E-4F31-A52A-55B166EF275B}" srcOrd="0" destOrd="0" presId="urn:microsoft.com/office/officeart/2018/2/layout/IconLabelList"/>
    <dgm:cxn modelId="{F42EC097-FE77-4007-A06A-64A96403432C}" srcId="{8663E4EE-FB1C-47D5-8980-E81E831F6D2C}" destId="{4609858E-868C-4E0C-8BB6-6D1071984745}" srcOrd="2" destOrd="0" parTransId="{B5DB866C-C497-4885-8D88-9B8698BD7819}" sibTransId="{FB702821-447D-4ED7-8F61-77A040BAD7A4}"/>
    <dgm:cxn modelId="{91F2909F-5461-44B8-BE83-9850085BBBD8}" srcId="{8663E4EE-FB1C-47D5-8980-E81E831F6D2C}" destId="{72353FDC-0CBE-4583-B064-840D5385F10B}" srcOrd="3" destOrd="0" parTransId="{BF5301F9-DCC2-431E-AB23-B91B4298337F}" sibTransId="{2D6F1D64-DF34-4EC2-9D0E-92BB8B35DE5F}"/>
    <dgm:cxn modelId="{734B8DE6-ECAA-480B-AE41-A0A71D62DAB1}" srcId="{8663E4EE-FB1C-47D5-8980-E81E831F6D2C}" destId="{0CCA78E1-AE03-47C0-8635-98EDB528D298}" srcOrd="0" destOrd="0" parTransId="{EF62E91A-00C2-4E9C-A8D1-5127E40285AE}" sibTransId="{DF685B6E-90E0-4937-9610-634D10B71692}"/>
    <dgm:cxn modelId="{A6FEF3F4-3BCC-40DD-A79A-42B143CEC12F}" srcId="{8663E4EE-FB1C-47D5-8980-E81E831F6D2C}" destId="{BA2DDAA3-878B-4787-919D-7100169B5FCE}" srcOrd="1" destOrd="0" parTransId="{36EDD975-2363-4FDC-8260-F4EA75F7F3F8}" sibTransId="{E87C093E-DFCC-48E5-AE58-016D3B971BCE}"/>
    <dgm:cxn modelId="{8B5C08F8-7E6C-44ED-828B-C6C8128976BD}" type="presParOf" srcId="{78C7FCA5-28DA-44F6-91F3-0C693243F65D}" destId="{127402EA-657B-4105-A9BE-099ADEF303F6}" srcOrd="0" destOrd="0" presId="urn:microsoft.com/office/officeart/2018/2/layout/IconLabelList"/>
    <dgm:cxn modelId="{687982D4-6C6F-400E-8601-686478610799}" type="presParOf" srcId="{127402EA-657B-4105-A9BE-099ADEF303F6}" destId="{9B341261-7E0F-48D0-BEAA-D07D965B79F9}" srcOrd="0" destOrd="0" presId="urn:microsoft.com/office/officeart/2018/2/layout/IconLabelList"/>
    <dgm:cxn modelId="{8E6039D0-647A-4336-8BF5-D09CCAB409E2}" type="presParOf" srcId="{127402EA-657B-4105-A9BE-099ADEF303F6}" destId="{42DF5A98-EF7C-42E4-AF91-3F6C70E4FBB2}" srcOrd="1" destOrd="0" presId="urn:microsoft.com/office/officeart/2018/2/layout/IconLabelList"/>
    <dgm:cxn modelId="{8D824D66-E3E0-4835-8689-34F9E6EE5550}" type="presParOf" srcId="{127402EA-657B-4105-A9BE-099ADEF303F6}" destId="{04F5856C-256E-4F31-A52A-55B166EF275B}" srcOrd="2" destOrd="0" presId="urn:microsoft.com/office/officeart/2018/2/layout/IconLabelList"/>
    <dgm:cxn modelId="{C2422C1D-45AB-428D-AEF2-7A9338E999FD}" type="presParOf" srcId="{78C7FCA5-28DA-44F6-91F3-0C693243F65D}" destId="{09EBB245-5072-48BD-8486-73B1582C8944}" srcOrd="1" destOrd="0" presId="urn:microsoft.com/office/officeart/2018/2/layout/IconLabelList"/>
    <dgm:cxn modelId="{7BDA1C8D-62A2-4F09-99FF-D918F64E6C29}" type="presParOf" srcId="{78C7FCA5-28DA-44F6-91F3-0C693243F65D}" destId="{D07FD9FE-6FFF-42BF-8130-37F1A049075C}" srcOrd="2" destOrd="0" presId="urn:microsoft.com/office/officeart/2018/2/layout/IconLabelList"/>
    <dgm:cxn modelId="{A948FFE1-9411-412A-AF59-48ABF6BD11EF}" type="presParOf" srcId="{D07FD9FE-6FFF-42BF-8130-37F1A049075C}" destId="{49C0E73F-4E4D-44BE-A5D0-8327B9620153}" srcOrd="0" destOrd="0" presId="urn:microsoft.com/office/officeart/2018/2/layout/IconLabelList"/>
    <dgm:cxn modelId="{43B9F0A7-36B7-4E22-93DB-2A24ECDE42D6}" type="presParOf" srcId="{D07FD9FE-6FFF-42BF-8130-37F1A049075C}" destId="{5FE547AA-353B-4925-8174-6D302DDB10E9}" srcOrd="1" destOrd="0" presId="urn:microsoft.com/office/officeart/2018/2/layout/IconLabelList"/>
    <dgm:cxn modelId="{2C730A64-8F8D-42ED-B3B5-296A40194178}" type="presParOf" srcId="{D07FD9FE-6FFF-42BF-8130-37F1A049075C}" destId="{6B47C017-A4AB-431E-A905-559804F38C3E}" srcOrd="2" destOrd="0" presId="urn:microsoft.com/office/officeart/2018/2/layout/IconLabelList"/>
    <dgm:cxn modelId="{373B4467-F646-4BD1-8B0C-CA96E76F3E92}" type="presParOf" srcId="{78C7FCA5-28DA-44F6-91F3-0C693243F65D}" destId="{A9BA4AD9-3071-4329-BC9D-8DB299E11D30}" srcOrd="3" destOrd="0" presId="urn:microsoft.com/office/officeart/2018/2/layout/IconLabelList"/>
    <dgm:cxn modelId="{3E87C0E8-49C5-40FB-99AE-A24F9C9D54BE}" type="presParOf" srcId="{78C7FCA5-28DA-44F6-91F3-0C693243F65D}" destId="{7295096D-C81F-433E-AB1A-612AA8BD3166}" srcOrd="4" destOrd="0" presId="urn:microsoft.com/office/officeart/2018/2/layout/IconLabelList"/>
    <dgm:cxn modelId="{86AA1063-DE55-4711-AB21-F50C31C4CF7C}" type="presParOf" srcId="{7295096D-C81F-433E-AB1A-612AA8BD3166}" destId="{FFBF98FB-D815-4B4A-AE80-25D20131ED81}" srcOrd="0" destOrd="0" presId="urn:microsoft.com/office/officeart/2018/2/layout/IconLabelList"/>
    <dgm:cxn modelId="{60663278-6141-4252-9900-14EE1384E1B1}" type="presParOf" srcId="{7295096D-C81F-433E-AB1A-612AA8BD3166}" destId="{DE6B6EC5-5B36-4C5B-BF0F-77B416E2BF33}" srcOrd="1" destOrd="0" presId="urn:microsoft.com/office/officeart/2018/2/layout/IconLabelList"/>
    <dgm:cxn modelId="{73930590-1A22-45A9-B14C-E2273FF08D16}" type="presParOf" srcId="{7295096D-C81F-433E-AB1A-612AA8BD3166}" destId="{52654B49-35A5-44FE-A390-B4DB36F9A787}" srcOrd="2" destOrd="0" presId="urn:microsoft.com/office/officeart/2018/2/layout/IconLabelList"/>
    <dgm:cxn modelId="{879CC173-1C40-45DE-A20E-574FAFC8B8FB}" type="presParOf" srcId="{78C7FCA5-28DA-44F6-91F3-0C693243F65D}" destId="{4FF82718-13A5-4C38-8AED-7689D7359C7A}" srcOrd="5" destOrd="0" presId="urn:microsoft.com/office/officeart/2018/2/layout/IconLabelList"/>
    <dgm:cxn modelId="{1ED85127-4DAF-4C59-B582-D3AE1F11DE0C}" type="presParOf" srcId="{78C7FCA5-28DA-44F6-91F3-0C693243F65D}" destId="{2A21FE86-7EE5-44F9-99E8-1C38C3A0CA59}" srcOrd="6" destOrd="0" presId="urn:microsoft.com/office/officeart/2018/2/layout/IconLabelList"/>
    <dgm:cxn modelId="{53855D07-3C2B-41F4-9C99-531D1B56F5BD}" type="presParOf" srcId="{2A21FE86-7EE5-44F9-99E8-1C38C3A0CA59}" destId="{5203333F-E0ED-4C2E-B1E7-B681C89479A1}" srcOrd="0" destOrd="0" presId="urn:microsoft.com/office/officeart/2018/2/layout/IconLabelList"/>
    <dgm:cxn modelId="{21EC0356-A148-446E-9B1B-0A6F1BE76B72}" type="presParOf" srcId="{2A21FE86-7EE5-44F9-99E8-1C38C3A0CA59}" destId="{383C0B3D-4D13-4858-BD68-D1A4CA572BBA}" srcOrd="1" destOrd="0" presId="urn:microsoft.com/office/officeart/2018/2/layout/IconLabelList"/>
    <dgm:cxn modelId="{9BF09E29-39DB-44C8-9F1D-85E4E379BF99}" type="presParOf" srcId="{2A21FE86-7EE5-44F9-99E8-1C38C3A0CA59}" destId="{83303FA2-7A59-44D5-9A2E-2F9C65BB8C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83E98-8DB4-FC47-8EC3-01838C10793A}">
      <dsp:nvSpPr>
        <dsp:cNvPr id="0" name=""/>
        <dsp:cNvSpPr/>
      </dsp:nvSpPr>
      <dsp:spPr>
        <a:xfrm>
          <a:off x="0" y="53109"/>
          <a:ext cx="10515600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ko-KR" sz="3200" kern="1200" dirty="0"/>
            <a:t>프로젝트명</a:t>
          </a:r>
          <a:r>
            <a:rPr kumimoji="1" lang="en-US" sz="3200" kern="1200" dirty="0"/>
            <a:t>: Python GUI </a:t>
          </a:r>
          <a:r>
            <a:rPr kumimoji="1" lang="ko-KR" sz="3200" kern="1200" dirty="0"/>
            <a:t>네트워크 프로그래밍</a:t>
          </a:r>
          <a:endParaRPr lang="en-US" sz="3200" kern="1200" dirty="0"/>
        </a:p>
      </dsp:txBody>
      <dsp:txXfrm>
        <a:off x="48433" y="101542"/>
        <a:ext cx="10418734" cy="895294"/>
      </dsp:txXfrm>
    </dsp:sp>
    <dsp:sp modelId="{B90DEF7D-9DE0-3B45-9726-58D6B101F092}">
      <dsp:nvSpPr>
        <dsp:cNvPr id="0" name=""/>
        <dsp:cNvSpPr/>
      </dsp:nvSpPr>
      <dsp:spPr>
        <a:xfrm>
          <a:off x="0" y="1137429"/>
          <a:ext cx="10515600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200" kern="1200" dirty="0"/>
            <a:t>- </a:t>
          </a:r>
          <a:r>
            <a:rPr kumimoji="1" lang="ko-KR" sz="3200" kern="1200" dirty="0"/>
            <a:t>구현 기능</a:t>
          </a:r>
          <a:r>
            <a:rPr kumimoji="1" lang="en-US" sz="3200" kern="1200" dirty="0"/>
            <a:t>: </a:t>
          </a:r>
          <a:r>
            <a:rPr kumimoji="1" lang="ko-KR" sz="3200" kern="1200" dirty="0"/>
            <a:t>채팅</a:t>
          </a:r>
          <a:r>
            <a:rPr kumimoji="1" lang="en-US" sz="3200" kern="1200" dirty="0"/>
            <a:t>, </a:t>
          </a:r>
          <a:r>
            <a:rPr kumimoji="1" lang="ko-KR" sz="3200" kern="1200" dirty="0"/>
            <a:t>네트워크 정보 확인</a:t>
          </a:r>
          <a:r>
            <a:rPr kumimoji="1" lang="en-US" sz="3200" kern="1200" dirty="0"/>
            <a:t>, </a:t>
          </a:r>
          <a:r>
            <a:rPr kumimoji="1" lang="ko-KR" sz="3200" kern="1200" dirty="0"/>
            <a:t>공유 </a:t>
          </a:r>
          <a:r>
            <a:rPr kumimoji="1" lang="ko-KR" sz="3200" kern="1200" dirty="0" err="1"/>
            <a:t>그림판</a:t>
          </a:r>
          <a:endParaRPr lang="en-US" sz="3200" kern="1200" dirty="0"/>
        </a:p>
      </dsp:txBody>
      <dsp:txXfrm>
        <a:off x="48433" y="1185862"/>
        <a:ext cx="10418734" cy="895294"/>
      </dsp:txXfrm>
    </dsp:sp>
    <dsp:sp modelId="{A0922471-BA6E-AE43-B6D0-811721AF2454}">
      <dsp:nvSpPr>
        <dsp:cNvPr id="0" name=""/>
        <dsp:cNvSpPr/>
      </dsp:nvSpPr>
      <dsp:spPr>
        <a:xfrm>
          <a:off x="0" y="2221749"/>
          <a:ext cx="10515600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200" kern="1200"/>
            <a:t>- </a:t>
          </a:r>
          <a:r>
            <a:rPr kumimoji="1" lang="ko-KR" sz="3200" kern="1200"/>
            <a:t>개발 언어</a:t>
          </a:r>
          <a:r>
            <a:rPr kumimoji="1" lang="en-US" sz="3200" kern="1200"/>
            <a:t>: Python 3</a:t>
          </a:r>
          <a:endParaRPr lang="en-US" sz="3200" kern="1200"/>
        </a:p>
      </dsp:txBody>
      <dsp:txXfrm>
        <a:off x="48433" y="2270182"/>
        <a:ext cx="10418734" cy="895294"/>
      </dsp:txXfrm>
    </dsp:sp>
    <dsp:sp modelId="{124C90D8-E9CF-BD48-99DE-0571C21746C5}">
      <dsp:nvSpPr>
        <dsp:cNvPr id="0" name=""/>
        <dsp:cNvSpPr/>
      </dsp:nvSpPr>
      <dsp:spPr>
        <a:xfrm>
          <a:off x="0" y="3306069"/>
          <a:ext cx="10515600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200" kern="1200" dirty="0"/>
            <a:t>- </a:t>
          </a:r>
          <a:r>
            <a:rPr kumimoji="1" lang="ko-KR" sz="3200" kern="1200" dirty="0"/>
            <a:t>사용 라이브러리</a:t>
          </a:r>
          <a:r>
            <a:rPr kumimoji="1" lang="en-US" sz="3200" kern="1200" dirty="0"/>
            <a:t>: </a:t>
          </a:r>
          <a:r>
            <a:rPr kumimoji="1" lang="en-US" sz="3200" kern="1200" dirty="0" err="1"/>
            <a:t>Tkinter</a:t>
          </a:r>
          <a:r>
            <a:rPr kumimoji="1" lang="en-US" sz="3200" kern="1200" dirty="0"/>
            <a:t>, socket, threading, </a:t>
          </a:r>
          <a:r>
            <a:rPr kumimoji="1" lang="en-US" sz="3200" kern="1200" dirty="0" err="1"/>
            <a:t>json</a:t>
          </a:r>
          <a:endParaRPr lang="en-US" sz="3200" kern="1200" dirty="0"/>
        </a:p>
      </dsp:txBody>
      <dsp:txXfrm>
        <a:off x="48433" y="3354502"/>
        <a:ext cx="10418734" cy="89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9F509-AF2C-FF46-AB23-2772982131D0}">
      <dsp:nvSpPr>
        <dsp:cNvPr id="0" name=""/>
        <dsp:cNvSpPr/>
      </dsp:nvSpPr>
      <dsp:spPr>
        <a:xfrm>
          <a:off x="0" y="53109"/>
          <a:ext cx="10515600" cy="992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200" kern="1200"/>
            <a:t>1. TCP </a:t>
          </a:r>
          <a:r>
            <a:rPr kumimoji="1" lang="ko-KR" sz="3200" kern="1200"/>
            <a:t>소켓 기반 채팅 서버</a:t>
          </a:r>
          <a:r>
            <a:rPr kumimoji="1" lang="en-US" sz="3200" kern="1200"/>
            <a:t>/</a:t>
          </a:r>
          <a:r>
            <a:rPr kumimoji="1" lang="ko-KR" sz="3200" kern="1200"/>
            <a:t>클라이언트</a:t>
          </a:r>
          <a:endParaRPr lang="en-US" sz="3200" kern="1200"/>
        </a:p>
      </dsp:txBody>
      <dsp:txXfrm>
        <a:off x="48433" y="101542"/>
        <a:ext cx="10418734" cy="895294"/>
      </dsp:txXfrm>
    </dsp:sp>
    <dsp:sp modelId="{C1FF8DB3-4C95-9147-BFF1-E26E54A8B341}">
      <dsp:nvSpPr>
        <dsp:cNvPr id="0" name=""/>
        <dsp:cNvSpPr/>
      </dsp:nvSpPr>
      <dsp:spPr>
        <a:xfrm>
          <a:off x="0" y="1137429"/>
          <a:ext cx="10515600" cy="99216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200" kern="1200"/>
            <a:t>2. </a:t>
          </a:r>
          <a:r>
            <a:rPr kumimoji="1" lang="ko-KR" sz="3200" kern="1200"/>
            <a:t>네트워크 정보 확인 유틸리티</a:t>
          </a:r>
          <a:endParaRPr lang="en-US" sz="3200" kern="1200"/>
        </a:p>
      </dsp:txBody>
      <dsp:txXfrm>
        <a:off x="48433" y="1185862"/>
        <a:ext cx="10418734" cy="895294"/>
      </dsp:txXfrm>
    </dsp:sp>
    <dsp:sp modelId="{9AEFC202-EB77-6848-A98E-9203C078DD07}">
      <dsp:nvSpPr>
        <dsp:cNvPr id="0" name=""/>
        <dsp:cNvSpPr/>
      </dsp:nvSpPr>
      <dsp:spPr>
        <a:xfrm>
          <a:off x="0" y="2221749"/>
          <a:ext cx="10515600" cy="992160"/>
        </a:xfrm>
        <a:prstGeom prst="roundRect">
          <a:avLst/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200" kern="1200"/>
            <a:t>3. </a:t>
          </a:r>
          <a:r>
            <a:rPr kumimoji="1" lang="ko-KR" sz="3200" kern="1200"/>
            <a:t>실시간 </a:t>
          </a:r>
          <a:r>
            <a:rPr kumimoji="1" lang="en-US" sz="3200" kern="1200"/>
            <a:t>netstat </a:t>
          </a:r>
          <a:r>
            <a:rPr kumimoji="1" lang="ko-KR" sz="3200" kern="1200"/>
            <a:t>정보 표시</a:t>
          </a:r>
          <a:endParaRPr lang="en-US" sz="3200" kern="1200"/>
        </a:p>
      </dsp:txBody>
      <dsp:txXfrm>
        <a:off x="48433" y="2270182"/>
        <a:ext cx="10418734" cy="895294"/>
      </dsp:txXfrm>
    </dsp:sp>
    <dsp:sp modelId="{42FEFBFC-25C5-B646-981A-9D1FB3E5CA8B}">
      <dsp:nvSpPr>
        <dsp:cNvPr id="0" name=""/>
        <dsp:cNvSpPr/>
      </dsp:nvSpPr>
      <dsp:spPr>
        <a:xfrm>
          <a:off x="0" y="3306069"/>
          <a:ext cx="10515600" cy="99216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200" kern="1200"/>
            <a:t>4. </a:t>
          </a:r>
          <a:r>
            <a:rPr kumimoji="1" lang="ko-KR" sz="3200" kern="1200"/>
            <a:t>공유 그림판 기능</a:t>
          </a:r>
          <a:endParaRPr lang="en-US" sz="3200" kern="1200"/>
        </a:p>
      </dsp:txBody>
      <dsp:txXfrm>
        <a:off x="48433" y="3354502"/>
        <a:ext cx="10418734" cy="8952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DDC95-6A22-42EB-A971-9B6FDCE14FC1}">
      <dsp:nvSpPr>
        <dsp:cNvPr id="0" name=""/>
        <dsp:cNvSpPr/>
      </dsp:nvSpPr>
      <dsp:spPr>
        <a:xfrm>
          <a:off x="2169914" y="143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185D1-B694-4E8F-B501-EDC96BA5CD52}">
      <dsp:nvSpPr>
        <dsp:cNvPr id="0" name=""/>
        <dsp:cNvSpPr/>
      </dsp:nvSpPr>
      <dsp:spPr>
        <a:xfrm>
          <a:off x="765914" y="169360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kumimoji="1" lang="ko-KR" sz="2900" kern="1200"/>
            <a:t>서버</a:t>
          </a:r>
          <a:endParaRPr lang="en-US" sz="2900" kern="1200"/>
        </a:p>
      </dsp:txBody>
      <dsp:txXfrm>
        <a:off x="765914" y="1693600"/>
        <a:ext cx="4320000" cy="648000"/>
      </dsp:txXfrm>
    </dsp:sp>
    <dsp:sp modelId="{16869131-4F33-4A00-B3D4-9D2CAD6F9F53}">
      <dsp:nvSpPr>
        <dsp:cNvPr id="0" name=""/>
        <dsp:cNvSpPr/>
      </dsp:nvSpPr>
      <dsp:spPr>
        <a:xfrm>
          <a:off x="765914" y="2425399"/>
          <a:ext cx="4320000" cy="1765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/>
            <a:t>- TCP </a:t>
          </a:r>
          <a:r>
            <a:rPr kumimoji="1" lang="ko-KR" sz="1700" kern="1200"/>
            <a:t>소켓 서버 </a:t>
          </a:r>
          <a:r>
            <a:rPr kumimoji="1" lang="en-US" sz="1700" kern="1200"/>
            <a:t>(</a:t>
          </a:r>
          <a:r>
            <a:rPr kumimoji="1" lang="ko-KR" sz="1700" kern="1200"/>
            <a:t>멀티 클라이언트 지원</a:t>
          </a:r>
          <a:r>
            <a:rPr kumimoji="1" lang="en-US" sz="1700" kern="1200"/>
            <a:t>)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/>
            <a:t>- GUI </a:t>
          </a:r>
          <a:r>
            <a:rPr kumimoji="1" lang="ko-KR" sz="1700" kern="1200"/>
            <a:t>기반 서버 관리 인터페이스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/>
            <a:t>- </a:t>
          </a:r>
          <a:r>
            <a:rPr kumimoji="1" lang="ko-KR" sz="1700" kern="1200"/>
            <a:t>클라이언트 접속 관리 및 이벤트 브로드캐스팅</a:t>
          </a:r>
          <a:endParaRPr lang="en-US" sz="1700" kern="1200" dirty="0"/>
        </a:p>
      </dsp:txBody>
      <dsp:txXfrm>
        <a:off x="765914" y="2425399"/>
        <a:ext cx="4320000" cy="1765972"/>
      </dsp:txXfrm>
    </dsp:sp>
    <dsp:sp modelId="{857CC1D1-7A41-46CE-9203-E13C77D7A2C6}">
      <dsp:nvSpPr>
        <dsp:cNvPr id="0" name=""/>
        <dsp:cNvSpPr/>
      </dsp:nvSpPr>
      <dsp:spPr>
        <a:xfrm>
          <a:off x="7245914" y="143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EDA89-58BA-4626-B322-A74C805D94B1}">
      <dsp:nvSpPr>
        <dsp:cNvPr id="0" name=""/>
        <dsp:cNvSpPr/>
      </dsp:nvSpPr>
      <dsp:spPr>
        <a:xfrm>
          <a:off x="5841914" y="169360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kumimoji="1" lang="ko-KR" sz="2900" kern="1200"/>
            <a:t>클라이언트</a:t>
          </a:r>
          <a:endParaRPr lang="en-US" sz="2900" kern="1200"/>
        </a:p>
      </dsp:txBody>
      <dsp:txXfrm>
        <a:off x="5841914" y="1693600"/>
        <a:ext cx="4320000" cy="648000"/>
      </dsp:txXfrm>
    </dsp:sp>
    <dsp:sp modelId="{90746FE5-E54A-41A8-9F6B-BA7D4796E3B2}">
      <dsp:nvSpPr>
        <dsp:cNvPr id="0" name=""/>
        <dsp:cNvSpPr/>
      </dsp:nvSpPr>
      <dsp:spPr>
        <a:xfrm>
          <a:off x="5841914" y="2425399"/>
          <a:ext cx="4320000" cy="1765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 dirty="0"/>
            <a:t>- TCP </a:t>
          </a:r>
          <a:r>
            <a:rPr kumimoji="1" lang="ko-KR" sz="1700" kern="1200" dirty="0"/>
            <a:t>소켓 클라이언트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/>
            <a:t>- </a:t>
          </a:r>
          <a:r>
            <a:rPr kumimoji="1" lang="ko-KR" sz="1700" kern="1200"/>
            <a:t>통합 </a:t>
          </a:r>
          <a:r>
            <a:rPr kumimoji="1" lang="en-US" sz="1700" kern="1200"/>
            <a:t>GUI </a:t>
          </a:r>
          <a:r>
            <a:rPr kumimoji="1" lang="ko-KR" sz="1700" kern="1200"/>
            <a:t>인터페이스 </a:t>
          </a:r>
          <a:r>
            <a:rPr kumimoji="1" lang="en-US" sz="1700" kern="1200"/>
            <a:t>(</a:t>
          </a:r>
          <a:r>
            <a:rPr kumimoji="1" lang="ko-KR" sz="1700" kern="1200"/>
            <a:t>채팅</a:t>
          </a:r>
          <a:r>
            <a:rPr kumimoji="1" lang="en-US" sz="1700" kern="1200"/>
            <a:t>, </a:t>
          </a:r>
          <a:r>
            <a:rPr kumimoji="1" lang="ko-KR" sz="1700" kern="1200"/>
            <a:t>네트워크 정보</a:t>
          </a:r>
          <a:r>
            <a:rPr kumimoji="1" lang="en-US" sz="1700" kern="1200"/>
            <a:t>, </a:t>
          </a:r>
          <a:r>
            <a:rPr kumimoji="1" lang="ko-KR" sz="1700" kern="1200"/>
            <a:t>그림판</a:t>
          </a:r>
          <a:r>
            <a:rPr kumimoji="1" lang="en-US" sz="1700" kern="1200"/>
            <a:t>)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/>
            <a:t>- </a:t>
          </a:r>
          <a:r>
            <a:rPr kumimoji="1" lang="ko-KR" sz="1700" kern="1200"/>
            <a:t>비동기 메시지 처리</a:t>
          </a:r>
          <a:endParaRPr lang="en-US" sz="1700" kern="1200" dirty="0"/>
        </a:p>
      </dsp:txBody>
      <dsp:txXfrm>
        <a:off x="5841914" y="2425399"/>
        <a:ext cx="4320000" cy="17659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C4DA5-1B54-4128-8FFC-488BE81735F2}">
      <dsp:nvSpPr>
        <dsp:cNvPr id="0" name=""/>
        <dsp:cNvSpPr/>
      </dsp:nvSpPr>
      <dsp:spPr>
        <a:xfrm>
          <a:off x="1020487" y="429793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E083B-4CC6-446E-9F9A-903B5660A466}">
      <dsp:nvSpPr>
        <dsp:cNvPr id="0" name=""/>
        <dsp:cNvSpPr/>
      </dsp:nvSpPr>
      <dsp:spPr>
        <a:xfrm>
          <a:off x="393" y="1678501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kumimoji="1" lang="en-US" sz="2000" kern="1200"/>
            <a:t>1. </a:t>
          </a:r>
          <a:r>
            <a:rPr kumimoji="1" lang="ko-KR" sz="2000" kern="1200"/>
            <a:t>채팅 영역</a:t>
          </a:r>
          <a:endParaRPr lang="ko-KR" sz="2000" kern="1200"/>
        </a:p>
      </dsp:txBody>
      <dsp:txXfrm>
        <a:off x="393" y="1678501"/>
        <a:ext cx="3138750" cy="470812"/>
      </dsp:txXfrm>
    </dsp:sp>
    <dsp:sp modelId="{213E0434-F8CF-4F39-B81F-D18354209179}">
      <dsp:nvSpPr>
        <dsp:cNvPr id="0" name=""/>
        <dsp:cNvSpPr/>
      </dsp:nvSpPr>
      <dsp:spPr>
        <a:xfrm>
          <a:off x="393" y="2219148"/>
          <a:ext cx="3138750" cy="1702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- </a:t>
          </a:r>
          <a:r>
            <a:rPr kumimoji="1" lang="ko-KR" sz="1500" kern="1200"/>
            <a:t>메시지 표시 창</a:t>
          </a:r>
          <a:endParaRPr lang="ko-KR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- </a:t>
          </a:r>
          <a:r>
            <a:rPr kumimoji="1" lang="ko-KR" sz="1500" kern="1200"/>
            <a:t>입력 창 및 전송 버튼</a:t>
          </a:r>
          <a:endParaRPr lang="ko-KR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- </a:t>
          </a:r>
          <a:r>
            <a:rPr kumimoji="1" lang="ko-KR" sz="1500" kern="1200"/>
            <a:t>서버 연결</a:t>
          </a:r>
          <a:r>
            <a:rPr kumimoji="1" lang="en-US" sz="1500" kern="1200"/>
            <a:t>/</a:t>
          </a:r>
          <a:r>
            <a:rPr kumimoji="1" lang="ko-KR" sz="1500" kern="1200"/>
            <a:t>해제 버튼</a:t>
          </a:r>
          <a:endParaRPr lang="ko-KR" sz="1500" kern="1200"/>
        </a:p>
      </dsp:txBody>
      <dsp:txXfrm>
        <a:off x="393" y="2219148"/>
        <a:ext cx="3138750" cy="1702395"/>
      </dsp:txXfrm>
    </dsp:sp>
    <dsp:sp modelId="{2E17C13D-96CA-4F70-B389-E75C7A39BF90}">
      <dsp:nvSpPr>
        <dsp:cNvPr id="0" name=""/>
        <dsp:cNvSpPr/>
      </dsp:nvSpPr>
      <dsp:spPr>
        <a:xfrm>
          <a:off x="4708518" y="429793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7BC7E-2FC7-4F18-BCDF-D84CE4B5FD0A}">
      <dsp:nvSpPr>
        <dsp:cNvPr id="0" name=""/>
        <dsp:cNvSpPr/>
      </dsp:nvSpPr>
      <dsp:spPr>
        <a:xfrm>
          <a:off x="3688425" y="1678501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kumimoji="1" lang="en-US" sz="2000" kern="1200"/>
            <a:t>2. </a:t>
          </a:r>
          <a:r>
            <a:rPr kumimoji="1" lang="ko-KR" sz="2000" kern="1200"/>
            <a:t>네트워크 유틸리티 영역</a:t>
          </a:r>
          <a:endParaRPr lang="ko-KR" sz="2000" kern="1200"/>
        </a:p>
      </dsp:txBody>
      <dsp:txXfrm>
        <a:off x="3688425" y="1678501"/>
        <a:ext cx="3138750" cy="470812"/>
      </dsp:txXfrm>
    </dsp:sp>
    <dsp:sp modelId="{4DAC23E4-F458-4BF3-9856-22EF61DE77E1}">
      <dsp:nvSpPr>
        <dsp:cNvPr id="0" name=""/>
        <dsp:cNvSpPr/>
      </dsp:nvSpPr>
      <dsp:spPr>
        <a:xfrm>
          <a:off x="3688425" y="2219148"/>
          <a:ext cx="3138750" cy="1702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- ifconfig </a:t>
          </a:r>
          <a:r>
            <a:rPr kumimoji="1" lang="ko-KR" sz="1500" kern="1200"/>
            <a:t>정보 표시</a:t>
          </a:r>
          <a:endParaRPr lang="ko-KR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- </a:t>
          </a:r>
          <a:r>
            <a:rPr kumimoji="1" lang="ko-KR" sz="1500" kern="1200"/>
            <a:t>바이트 순서 변환</a:t>
          </a:r>
          <a:endParaRPr lang="ko-KR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- IP </a:t>
          </a:r>
          <a:r>
            <a:rPr kumimoji="1" lang="ko-KR" sz="1500" kern="1200"/>
            <a:t>주소 변환</a:t>
          </a:r>
          <a:endParaRPr lang="ko-KR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- DNS </a:t>
          </a:r>
          <a:r>
            <a:rPr kumimoji="1" lang="ko-KR" sz="1500" kern="1200"/>
            <a:t>조회</a:t>
          </a:r>
          <a:endParaRPr lang="ko-KR" sz="1500" kern="1200"/>
        </a:p>
      </dsp:txBody>
      <dsp:txXfrm>
        <a:off x="3688425" y="2219148"/>
        <a:ext cx="3138750" cy="1702395"/>
      </dsp:txXfrm>
    </dsp:sp>
    <dsp:sp modelId="{B954CDB9-14D0-4355-A2EA-3239ECE1B908}">
      <dsp:nvSpPr>
        <dsp:cNvPr id="0" name=""/>
        <dsp:cNvSpPr/>
      </dsp:nvSpPr>
      <dsp:spPr>
        <a:xfrm>
          <a:off x="8396550" y="429793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F5C53-A3AE-4D24-870C-2CF4422BD783}">
      <dsp:nvSpPr>
        <dsp:cNvPr id="0" name=""/>
        <dsp:cNvSpPr/>
      </dsp:nvSpPr>
      <dsp:spPr>
        <a:xfrm>
          <a:off x="7376456" y="1678501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kumimoji="1" lang="en-US" sz="2000" kern="1200"/>
            <a:t>3. </a:t>
          </a:r>
          <a:r>
            <a:rPr kumimoji="1" lang="ko-KR" sz="2000" kern="1200"/>
            <a:t>그림판 영역</a:t>
          </a:r>
          <a:endParaRPr lang="ko-KR" sz="2000" kern="1200"/>
        </a:p>
      </dsp:txBody>
      <dsp:txXfrm>
        <a:off x="7376456" y="1678501"/>
        <a:ext cx="3138750" cy="470812"/>
      </dsp:txXfrm>
    </dsp:sp>
    <dsp:sp modelId="{AFC8B2D5-99EA-41D4-AA4B-EF3ACBABAD76}">
      <dsp:nvSpPr>
        <dsp:cNvPr id="0" name=""/>
        <dsp:cNvSpPr/>
      </dsp:nvSpPr>
      <dsp:spPr>
        <a:xfrm>
          <a:off x="7376456" y="2219148"/>
          <a:ext cx="3138750" cy="1702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- </a:t>
          </a:r>
          <a:r>
            <a:rPr kumimoji="1" lang="ko-KR" sz="1500" kern="1200"/>
            <a:t>드로잉 캔버스</a:t>
          </a:r>
          <a:endParaRPr lang="ko-KR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- Clear </a:t>
          </a:r>
          <a:r>
            <a:rPr kumimoji="1" lang="ko-KR" sz="1500" kern="1200"/>
            <a:t>버튼</a:t>
          </a:r>
          <a:endParaRPr lang="ko-KR" sz="1500" kern="1200"/>
        </a:p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- </a:t>
          </a:r>
          <a:r>
            <a:rPr kumimoji="1" lang="ko-KR" sz="1500" kern="1200"/>
            <a:t>디버그 로그 창</a:t>
          </a:r>
          <a:endParaRPr lang="ko-KR" sz="1500" kern="1200"/>
        </a:p>
      </dsp:txBody>
      <dsp:txXfrm>
        <a:off x="7376456" y="2219148"/>
        <a:ext cx="3138750" cy="17023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45ED5-0B4E-2442-A37D-9093FC55B9B5}">
      <dsp:nvSpPr>
        <dsp:cNvPr id="0" name=""/>
        <dsp:cNvSpPr/>
      </dsp:nvSpPr>
      <dsp:spPr>
        <a:xfrm>
          <a:off x="0" y="0"/>
          <a:ext cx="32309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3FC84-0D6D-AB42-961A-C16E51E59EA5}">
      <dsp:nvSpPr>
        <dsp:cNvPr id="0" name=""/>
        <dsp:cNvSpPr/>
      </dsp:nvSpPr>
      <dsp:spPr>
        <a:xfrm>
          <a:off x="0" y="0"/>
          <a:ext cx="1713406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네트워크 정보 표시</a:t>
          </a:r>
          <a:endParaRPr lang="ko-KR" sz="1900" kern="1200" dirty="0"/>
        </a:p>
      </dsp:txBody>
      <dsp:txXfrm>
        <a:off x="0" y="0"/>
        <a:ext cx="1713406" cy="935690"/>
      </dsp:txXfrm>
    </dsp:sp>
    <dsp:sp modelId="{AAFEEFEC-6189-C740-9BD0-C98E2CFBE3AC}">
      <dsp:nvSpPr>
        <dsp:cNvPr id="0" name=""/>
        <dsp:cNvSpPr/>
      </dsp:nvSpPr>
      <dsp:spPr>
        <a:xfrm>
          <a:off x="1741851" y="21747"/>
          <a:ext cx="1488602" cy="43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500" b="0" kern="1200" dirty="0" err="1"/>
            <a:t>ifconfig</a:t>
          </a:r>
          <a:endParaRPr lang="ko-KR" altLang="en-US" sz="1500" kern="1200" dirty="0"/>
        </a:p>
      </dsp:txBody>
      <dsp:txXfrm>
        <a:off x="1741851" y="21747"/>
        <a:ext cx="1488602" cy="434949"/>
      </dsp:txXfrm>
    </dsp:sp>
    <dsp:sp modelId="{C22799C9-1F54-1049-B5B7-F32D812A7E1E}">
      <dsp:nvSpPr>
        <dsp:cNvPr id="0" name=""/>
        <dsp:cNvSpPr/>
      </dsp:nvSpPr>
      <dsp:spPr>
        <a:xfrm>
          <a:off x="1713406" y="456697"/>
          <a:ext cx="15170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2A1D25-A553-2B40-A597-971CFA430A91}">
      <dsp:nvSpPr>
        <dsp:cNvPr id="0" name=""/>
        <dsp:cNvSpPr/>
      </dsp:nvSpPr>
      <dsp:spPr>
        <a:xfrm>
          <a:off x="1741851" y="478444"/>
          <a:ext cx="1488602" cy="43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netstat</a:t>
          </a:r>
          <a:endParaRPr lang="ko-KR" altLang="en-US" sz="1500" kern="1200" dirty="0"/>
        </a:p>
      </dsp:txBody>
      <dsp:txXfrm>
        <a:off x="1741851" y="478444"/>
        <a:ext cx="1488602" cy="434949"/>
      </dsp:txXfrm>
    </dsp:sp>
    <dsp:sp modelId="{6A824627-1C0B-F542-96CB-A36A3E2F39EE}">
      <dsp:nvSpPr>
        <dsp:cNvPr id="0" name=""/>
        <dsp:cNvSpPr/>
      </dsp:nvSpPr>
      <dsp:spPr>
        <a:xfrm>
          <a:off x="1713406" y="913394"/>
          <a:ext cx="15170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8728B1-1E19-F44E-9758-F1A24DBA5ADB}">
      <dsp:nvSpPr>
        <dsp:cNvPr id="0" name=""/>
        <dsp:cNvSpPr/>
      </dsp:nvSpPr>
      <dsp:spPr>
        <a:xfrm>
          <a:off x="0" y="935690"/>
          <a:ext cx="32309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26D68B-9D8C-904F-851B-45AAAE729B0F}">
      <dsp:nvSpPr>
        <dsp:cNvPr id="0" name=""/>
        <dsp:cNvSpPr/>
      </dsp:nvSpPr>
      <dsp:spPr>
        <a:xfrm>
          <a:off x="0" y="935690"/>
          <a:ext cx="1750492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kern="1200" dirty="0"/>
            <a:t>바이트 순서 변환</a:t>
          </a:r>
          <a:endParaRPr lang="ko-KR" sz="1900" kern="1200" dirty="0"/>
        </a:p>
      </dsp:txBody>
      <dsp:txXfrm>
        <a:off x="0" y="935690"/>
        <a:ext cx="1750492" cy="935690"/>
      </dsp:txXfrm>
    </dsp:sp>
    <dsp:sp modelId="{9E4961F5-F1A9-7947-9473-E36CBBE9B272}">
      <dsp:nvSpPr>
        <dsp:cNvPr id="0" name=""/>
        <dsp:cNvSpPr/>
      </dsp:nvSpPr>
      <dsp:spPr>
        <a:xfrm>
          <a:off x="1778227" y="957437"/>
          <a:ext cx="1451449" cy="43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500" b="0" kern="1200" dirty="0" err="1"/>
            <a:t>htonl</a:t>
          </a:r>
          <a:endParaRPr lang="ko-KR" altLang="en-US" sz="1500" kern="1200" dirty="0"/>
        </a:p>
      </dsp:txBody>
      <dsp:txXfrm>
        <a:off x="1778227" y="957437"/>
        <a:ext cx="1451449" cy="434949"/>
      </dsp:txXfrm>
    </dsp:sp>
    <dsp:sp modelId="{E7CE94EE-F53D-E145-A9BE-8D6ECCE7C3C8}">
      <dsp:nvSpPr>
        <dsp:cNvPr id="0" name=""/>
        <dsp:cNvSpPr/>
      </dsp:nvSpPr>
      <dsp:spPr>
        <a:xfrm>
          <a:off x="1750492" y="1392387"/>
          <a:ext cx="14791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AF2319-2BDB-E24F-9611-4534A7E55324}">
      <dsp:nvSpPr>
        <dsp:cNvPr id="0" name=""/>
        <dsp:cNvSpPr/>
      </dsp:nvSpPr>
      <dsp:spPr>
        <a:xfrm>
          <a:off x="1778227" y="1414135"/>
          <a:ext cx="1451449" cy="43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500" b="0" kern="1200" dirty="0" err="1"/>
            <a:t>ntohl</a:t>
          </a:r>
          <a:endParaRPr lang="ko-KR" altLang="en-US" sz="1500" kern="1200" dirty="0"/>
        </a:p>
      </dsp:txBody>
      <dsp:txXfrm>
        <a:off x="1778227" y="1414135"/>
        <a:ext cx="1451449" cy="434949"/>
      </dsp:txXfrm>
    </dsp:sp>
    <dsp:sp modelId="{2515E5DF-06F8-6D4C-92A8-F713B26B3C23}">
      <dsp:nvSpPr>
        <dsp:cNvPr id="0" name=""/>
        <dsp:cNvSpPr/>
      </dsp:nvSpPr>
      <dsp:spPr>
        <a:xfrm>
          <a:off x="1750492" y="1849085"/>
          <a:ext cx="14791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D5FAD3-52BF-BC48-B814-9936813118B7}">
      <dsp:nvSpPr>
        <dsp:cNvPr id="0" name=""/>
        <dsp:cNvSpPr/>
      </dsp:nvSpPr>
      <dsp:spPr>
        <a:xfrm>
          <a:off x="0" y="1871381"/>
          <a:ext cx="32309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9B297-DB5D-814F-828E-3A532741A2A7}">
      <dsp:nvSpPr>
        <dsp:cNvPr id="0" name=""/>
        <dsp:cNvSpPr/>
      </dsp:nvSpPr>
      <dsp:spPr>
        <a:xfrm>
          <a:off x="0" y="1871381"/>
          <a:ext cx="1729071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IP</a:t>
          </a:r>
          <a:r>
            <a:rPr lang="ko-KR" altLang="en-US" sz="1900" kern="1200" dirty="0"/>
            <a:t> 주소 변환</a:t>
          </a:r>
          <a:endParaRPr lang="ko-KR" sz="1900" kern="1200" dirty="0"/>
        </a:p>
      </dsp:txBody>
      <dsp:txXfrm>
        <a:off x="0" y="1871381"/>
        <a:ext cx="1729071" cy="935690"/>
      </dsp:txXfrm>
    </dsp:sp>
    <dsp:sp modelId="{05C5DAAE-1602-B945-A26C-6D9BB873EC9D}">
      <dsp:nvSpPr>
        <dsp:cNvPr id="0" name=""/>
        <dsp:cNvSpPr/>
      </dsp:nvSpPr>
      <dsp:spPr>
        <a:xfrm>
          <a:off x="1757184" y="1893128"/>
          <a:ext cx="1471264" cy="43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altLang="en-US" sz="1500" kern="1200" dirty="0" err="1"/>
            <a:t>inet_pton</a:t>
          </a:r>
          <a:endParaRPr lang="ko-KR" altLang="en-US" sz="1500" kern="1200" dirty="0"/>
        </a:p>
      </dsp:txBody>
      <dsp:txXfrm>
        <a:off x="1757184" y="1893128"/>
        <a:ext cx="1471264" cy="434949"/>
      </dsp:txXfrm>
    </dsp:sp>
    <dsp:sp modelId="{40F201F2-20BF-1C4E-8DEF-BEDAA2FD5BD7}">
      <dsp:nvSpPr>
        <dsp:cNvPr id="0" name=""/>
        <dsp:cNvSpPr/>
      </dsp:nvSpPr>
      <dsp:spPr>
        <a:xfrm>
          <a:off x="1729071" y="2328078"/>
          <a:ext cx="14993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816AB-B7BC-754B-8577-095CF25A733A}">
      <dsp:nvSpPr>
        <dsp:cNvPr id="0" name=""/>
        <dsp:cNvSpPr/>
      </dsp:nvSpPr>
      <dsp:spPr>
        <a:xfrm>
          <a:off x="1757184" y="2349825"/>
          <a:ext cx="1471264" cy="43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500" b="0" kern="1200" dirty="0" err="1"/>
            <a:t>inet_ntop</a:t>
          </a:r>
          <a:endParaRPr lang="ko-KR" altLang="en-US" sz="1500" kern="1200" dirty="0"/>
        </a:p>
      </dsp:txBody>
      <dsp:txXfrm>
        <a:off x="1757184" y="2349825"/>
        <a:ext cx="1471264" cy="434949"/>
      </dsp:txXfrm>
    </dsp:sp>
    <dsp:sp modelId="{D7E69A97-738D-3C45-B853-71DF2752070C}">
      <dsp:nvSpPr>
        <dsp:cNvPr id="0" name=""/>
        <dsp:cNvSpPr/>
      </dsp:nvSpPr>
      <dsp:spPr>
        <a:xfrm>
          <a:off x="1729071" y="2784775"/>
          <a:ext cx="149937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7E7F5D-E590-F944-A8EE-4BBFC7BA5D75}">
      <dsp:nvSpPr>
        <dsp:cNvPr id="0" name=""/>
        <dsp:cNvSpPr/>
      </dsp:nvSpPr>
      <dsp:spPr>
        <a:xfrm>
          <a:off x="0" y="2807071"/>
          <a:ext cx="323098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8E1E5-B47C-5C40-9BB9-5C0ACED90F26}">
      <dsp:nvSpPr>
        <dsp:cNvPr id="0" name=""/>
        <dsp:cNvSpPr/>
      </dsp:nvSpPr>
      <dsp:spPr>
        <a:xfrm>
          <a:off x="0" y="2807071"/>
          <a:ext cx="1666134" cy="935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kern="1200" dirty="0"/>
            <a:t>DNS</a:t>
          </a:r>
          <a:r>
            <a:rPr lang="ko-KR" altLang="en-US" sz="1900" kern="1200" dirty="0"/>
            <a:t>와 이름변환</a:t>
          </a:r>
        </a:p>
      </dsp:txBody>
      <dsp:txXfrm>
        <a:off x="0" y="2807071"/>
        <a:ext cx="1666134" cy="935690"/>
      </dsp:txXfrm>
    </dsp:sp>
    <dsp:sp modelId="{C4B5ED34-DF6A-594A-B934-3720AC02209F}">
      <dsp:nvSpPr>
        <dsp:cNvPr id="0" name=""/>
        <dsp:cNvSpPr/>
      </dsp:nvSpPr>
      <dsp:spPr>
        <a:xfrm>
          <a:off x="1695430" y="2828818"/>
          <a:ext cx="1533186" cy="43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gethostbyname</a:t>
          </a:r>
          <a:endParaRPr lang="ko-KR" sz="1500" kern="1200" dirty="0"/>
        </a:p>
      </dsp:txBody>
      <dsp:txXfrm>
        <a:off x="1695430" y="2828818"/>
        <a:ext cx="1533186" cy="434949"/>
      </dsp:txXfrm>
    </dsp:sp>
    <dsp:sp modelId="{CA7DB8D6-B73F-6945-9569-8701CE8F6AA9}">
      <dsp:nvSpPr>
        <dsp:cNvPr id="0" name=""/>
        <dsp:cNvSpPr/>
      </dsp:nvSpPr>
      <dsp:spPr>
        <a:xfrm>
          <a:off x="1666134" y="3263768"/>
          <a:ext cx="15624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EA9B7-4C7E-294E-9C1C-9CE27FFE0F35}">
      <dsp:nvSpPr>
        <dsp:cNvPr id="0" name=""/>
        <dsp:cNvSpPr/>
      </dsp:nvSpPr>
      <dsp:spPr>
        <a:xfrm>
          <a:off x="1695430" y="3285516"/>
          <a:ext cx="1533186" cy="43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1500" b="0" kern="1200" dirty="0" err="1"/>
            <a:t>gethostbyname</a:t>
          </a:r>
          <a:endParaRPr lang="ko-KR" altLang="en-US" sz="1500" kern="1200" dirty="0"/>
        </a:p>
      </dsp:txBody>
      <dsp:txXfrm>
        <a:off x="1695430" y="3285516"/>
        <a:ext cx="1533186" cy="434949"/>
      </dsp:txXfrm>
    </dsp:sp>
    <dsp:sp modelId="{3AB73778-C895-DA43-9806-E04714C46968}">
      <dsp:nvSpPr>
        <dsp:cNvPr id="0" name=""/>
        <dsp:cNvSpPr/>
      </dsp:nvSpPr>
      <dsp:spPr>
        <a:xfrm>
          <a:off x="1666134" y="3720466"/>
          <a:ext cx="15624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E3CA1-D505-2C4F-98F6-BFDF000AF64B}">
      <dsp:nvSpPr>
        <dsp:cNvPr id="0" name=""/>
        <dsp:cNvSpPr/>
      </dsp:nvSpPr>
      <dsp:spPr>
        <a:xfrm>
          <a:off x="0" y="353844"/>
          <a:ext cx="10515600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500" kern="1200" dirty="0"/>
            <a:t>- SO_REUSEADDR </a:t>
          </a:r>
          <a:r>
            <a:rPr kumimoji="1" lang="ko-KR" sz="1500" kern="1200" dirty="0"/>
            <a:t>옵션 설정</a:t>
          </a:r>
          <a:endParaRPr lang="ko-KR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500" kern="1200" dirty="0"/>
            <a:t>- </a:t>
          </a:r>
          <a:r>
            <a:rPr kumimoji="1" lang="ko-KR" sz="1500" kern="1200" dirty="0"/>
            <a:t>소켓 완전 종료 대기 추가</a:t>
          </a:r>
          <a:endParaRPr lang="ko-KR" sz="1500" kern="1200" dirty="0"/>
        </a:p>
      </dsp:txBody>
      <dsp:txXfrm>
        <a:off x="0" y="353844"/>
        <a:ext cx="10515600" cy="1086750"/>
      </dsp:txXfrm>
    </dsp:sp>
    <dsp:sp modelId="{2AA590C1-030D-EE4A-8CDF-C924A90A00B9}">
      <dsp:nvSpPr>
        <dsp:cNvPr id="0" name=""/>
        <dsp:cNvSpPr/>
      </dsp:nvSpPr>
      <dsp:spPr>
        <a:xfrm>
          <a:off x="525780" y="132444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1. </a:t>
          </a:r>
          <a:r>
            <a:rPr kumimoji="1" lang="ko-KR" sz="1500" kern="1200"/>
            <a:t>서버 포트 재사용 문제 해결</a:t>
          </a:r>
          <a:endParaRPr lang="ko-KR" sz="1500" kern="1200"/>
        </a:p>
      </dsp:txBody>
      <dsp:txXfrm>
        <a:off x="547396" y="154060"/>
        <a:ext cx="7317688" cy="399568"/>
      </dsp:txXfrm>
    </dsp:sp>
    <dsp:sp modelId="{86A5A9F8-5644-C14C-9E02-56F996FE3319}">
      <dsp:nvSpPr>
        <dsp:cNvPr id="0" name=""/>
        <dsp:cNvSpPr/>
      </dsp:nvSpPr>
      <dsp:spPr>
        <a:xfrm>
          <a:off x="0" y="1742994"/>
          <a:ext cx="10515600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500" kern="1200" dirty="0"/>
            <a:t>- Enter </a:t>
          </a:r>
          <a:r>
            <a:rPr kumimoji="1" lang="ko-KR" sz="1500" kern="1200" dirty="0"/>
            <a:t>키로 메시지 전송</a:t>
          </a:r>
          <a:endParaRPr lang="ko-KR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500" kern="1200" dirty="0"/>
            <a:t>- </a:t>
          </a:r>
          <a:r>
            <a:rPr kumimoji="1" lang="ko-KR" sz="1500" kern="1200" dirty="0"/>
            <a:t>읽기 전용 텍스트 박스 구현</a:t>
          </a:r>
          <a:endParaRPr lang="ko-KR" sz="1500" kern="1200" dirty="0"/>
        </a:p>
      </dsp:txBody>
      <dsp:txXfrm>
        <a:off x="0" y="1742994"/>
        <a:ext cx="10515600" cy="1086750"/>
      </dsp:txXfrm>
    </dsp:sp>
    <dsp:sp modelId="{CCD42EC7-91B4-F949-815C-248AB4D9FE78}">
      <dsp:nvSpPr>
        <dsp:cNvPr id="0" name=""/>
        <dsp:cNvSpPr/>
      </dsp:nvSpPr>
      <dsp:spPr>
        <a:xfrm>
          <a:off x="525780" y="1521594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2. GUI </a:t>
          </a:r>
          <a:r>
            <a:rPr kumimoji="1" lang="ko-KR" sz="1500" kern="1200"/>
            <a:t>사용성 개선</a:t>
          </a:r>
          <a:endParaRPr lang="ko-KR" sz="1500" kern="1200"/>
        </a:p>
      </dsp:txBody>
      <dsp:txXfrm>
        <a:off x="547396" y="1543210"/>
        <a:ext cx="7317688" cy="399568"/>
      </dsp:txXfrm>
    </dsp:sp>
    <dsp:sp modelId="{B2CDD5B7-E51F-774E-B348-3392244C9952}">
      <dsp:nvSpPr>
        <dsp:cNvPr id="0" name=""/>
        <dsp:cNvSpPr/>
      </dsp:nvSpPr>
      <dsp:spPr>
        <a:xfrm>
          <a:off x="0" y="3132143"/>
          <a:ext cx="10515600" cy="1086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500" kern="1200" dirty="0"/>
            <a:t>- </a:t>
          </a:r>
          <a:r>
            <a:rPr kumimoji="1" lang="ko-KR" sz="1500" kern="1200" dirty="0"/>
            <a:t>연속적인 선 그리기 구현</a:t>
          </a:r>
          <a:endParaRPr lang="ko-KR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sz="1500" kern="1200" dirty="0"/>
            <a:t>- </a:t>
          </a:r>
          <a:r>
            <a:rPr kumimoji="1" lang="ko-KR" sz="1500" kern="1200" dirty="0"/>
            <a:t>실시간 동기화 성능 향상</a:t>
          </a:r>
          <a:endParaRPr lang="ko-KR" sz="1500" kern="1200" dirty="0"/>
        </a:p>
      </dsp:txBody>
      <dsp:txXfrm>
        <a:off x="0" y="3132143"/>
        <a:ext cx="10515600" cy="1086750"/>
      </dsp:txXfrm>
    </dsp:sp>
    <dsp:sp modelId="{8D01307E-5547-CA41-9158-654CDAC4E09E}">
      <dsp:nvSpPr>
        <dsp:cNvPr id="0" name=""/>
        <dsp:cNvSpPr/>
      </dsp:nvSpPr>
      <dsp:spPr>
        <a:xfrm>
          <a:off x="525780" y="2910744"/>
          <a:ext cx="7360920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500" kern="1200"/>
            <a:t>3. </a:t>
          </a:r>
          <a:r>
            <a:rPr kumimoji="1" lang="ko-KR" sz="1500" kern="1200"/>
            <a:t>그림판 기능 개선</a:t>
          </a:r>
          <a:endParaRPr lang="ko-KR" sz="1500" kern="1200"/>
        </a:p>
      </dsp:txBody>
      <dsp:txXfrm>
        <a:off x="547396" y="2932360"/>
        <a:ext cx="7317688" cy="399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41261-7E0F-48D0-BEAA-D07D965B79F9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5856C-256E-4F31-A52A-55B166EF275B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 dirty="0"/>
            <a:t>1. </a:t>
          </a:r>
          <a:r>
            <a:rPr kumimoji="1" lang="ko-KR" sz="1700" kern="1200" dirty="0"/>
            <a:t>서버 실행 및 클라이언트 연결</a:t>
          </a:r>
          <a:endParaRPr lang="en-US" sz="1700" kern="1200" dirty="0"/>
        </a:p>
      </dsp:txBody>
      <dsp:txXfrm>
        <a:off x="100682" y="2427484"/>
        <a:ext cx="2370489" cy="720000"/>
      </dsp:txXfrm>
    </dsp:sp>
    <dsp:sp modelId="{49C0E73F-4E4D-44BE-A5D0-8327B9620153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7C017-A4AB-431E-A905-559804F38C3E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/>
            <a:t>2. </a:t>
          </a:r>
          <a:r>
            <a:rPr kumimoji="1" lang="ko-KR" sz="1700" kern="1200"/>
            <a:t>채팅 기능 시연</a:t>
          </a:r>
          <a:endParaRPr lang="en-US" sz="1700" kern="1200"/>
        </a:p>
      </dsp:txBody>
      <dsp:txXfrm>
        <a:off x="2886007" y="2427484"/>
        <a:ext cx="2370489" cy="720000"/>
      </dsp:txXfrm>
    </dsp:sp>
    <dsp:sp modelId="{FFBF98FB-D815-4B4A-AE80-25D20131ED81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54B49-35A5-44FE-A390-B4DB36F9A787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/>
            <a:t>3. </a:t>
          </a:r>
          <a:r>
            <a:rPr kumimoji="1" lang="ko-KR" sz="1700" kern="1200"/>
            <a:t>네트워크 정보 확인 기능 시연</a:t>
          </a:r>
          <a:endParaRPr lang="en-US" sz="1700" kern="1200"/>
        </a:p>
      </dsp:txBody>
      <dsp:txXfrm>
        <a:off x="5671332" y="2427484"/>
        <a:ext cx="2370489" cy="720000"/>
      </dsp:txXfrm>
    </dsp:sp>
    <dsp:sp modelId="{5203333F-E0ED-4C2E-B1E7-B681C89479A1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303FA2-7A59-44D5-9A2E-2F9C65BB8CA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700" kern="1200"/>
            <a:t>4. </a:t>
          </a:r>
          <a:r>
            <a:rPr kumimoji="1" lang="ko-KR" sz="1700" kern="1200"/>
            <a:t>그림판 기능 시연</a:t>
          </a:r>
          <a:endParaRPr lang="en-US" sz="1700" kern="1200"/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9CBF8-6798-8D84-BDA2-48C2A2C588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90BDAF-766B-F68E-04B7-354DAA00F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3C4359-5D98-EBB0-7FB8-B9F25BC16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16CB0-B236-C03A-6989-E2490C9B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AE2B0-915D-9DDB-1EE9-24643C1B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111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FF247-86BC-24AF-9F88-E4545EA9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2445BC-4A9B-E69C-5490-58D252378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8C7FE5-6B66-7A14-D944-6763AA6E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24946-C9E4-187D-5BDA-57439A21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F0BE5B-985C-C876-C8BD-5D8CC6CC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674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A333DAC-98D4-F771-4E32-CA6AB01BC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A8B8E5-36CE-2879-1F0E-182128403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F902CD-E576-3DCB-73C8-48628A40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E919A-872C-D298-3005-C9DA08DD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19FC9-CF4A-37C4-32CE-52849FB75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98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AF764-E64C-6AFF-1069-E48FD725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FFDDAD-2C19-753E-FC2B-3763DA4D9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BA2A-E7B5-E180-B1F4-F037FFC2B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825E1-6126-50D2-58FE-790D43E3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2A3DC7-A3EF-0BE4-1088-1041718F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8406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CD798-A84B-C631-F012-CE5A82BD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847C2-9143-10F2-9D43-E68C1A827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FF7E87-1EAB-FF57-A054-2B02E66E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6315C-B049-A890-2BEB-B5D2EC68A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924395-8A65-189B-86BE-574474C7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597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58C6D-0515-B3CF-ACC6-B1D0DEAF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A5981-55C5-8396-2F39-6DC784FF7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4FD431-2F9A-1B70-92E9-9614E7C8B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B24379-F3EA-B61A-4810-7373E4DE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3A3B1E-B785-544A-A133-F6C76F9AE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F8E3AE-C145-1C97-389E-4685E8D4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138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1307B-25D2-A64B-83A4-ADC5F2AA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73BE5-63FB-4A31-EFEE-09CCDC0BC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FF9F14-28C1-3257-C7BD-AAABBBD76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54248D-4A5F-D160-EC6E-B218402297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355B84-4963-3E3B-05ED-7C407436F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0BBC1D-2990-B819-860C-9BA64B06C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B60B09-C0EE-38C7-BCA5-803467AB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D2993E-F3E4-EFA5-8F94-034A9AD1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518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B7034-0EDF-9A62-AED9-FDB5233C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BC08CF-693C-2148-88D8-4D7DD20E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3F6006-CF1F-2CB5-1C5F-1FA09B21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661935-628E-D19C-CAF6-379735D0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4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43EDAB-CC28-11C0-01CC-E949ACE5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67C1D0-3A78-A761-0C26-C6D9EA74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DB21D-CF9D-D464-C453-60ADBFF9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1338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66A52-A0A4-ED2D-813E-F9858268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B04A9A-A4BF-0338-43D3-B0425583F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94B02F-C031-F738-C795-24DF9D745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ECC60E-EAB7-985B-3435-0F6BE0E4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72E3A-6071-D6AD-66E2-5A13C1636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90A230-4C16-9B9B-6343-ACA7FF2F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369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2C748-1EAB-2FDD-0808-05846EA3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C51D50A-28AD-893B-6E93-63ECE23412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CF16A1-3548-5948-E955-83EC3CEFB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2D2576-2625-1AFF-A09F-66C0768E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CD33A5-6032-EFA4-2A58-682C529B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035553-3650-1E90-B888-EC56F952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819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81A822-7C85-0650-A1FD-A89623160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06043C-22DB-24B1-B680-107A2A274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D303CD-EFE2-4A41-608E-5F79A52B3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717D2-EAAC-5D48-9FF0-24E8463690D5}" type="datetimeFigureOut">
              <a:rPr kumimoji="1" lang="ko-KR" altLang="en-US" smtClean="0"/>
              <a:t>2024. 12. 15.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BA79C-BE77-EA7D-9A17-0174DB6AC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4FA751-897F-D695-BE05-6176E92AF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A9F0A2-E714-A542-A9C3-58AFB793016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22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8AF9F1-12AD-5A6F-38CC-814F74AE17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스마트네트워크서비스</a:t>
            </a:r>
            <a:br>
              <a:rPr kumimoji="1" lang="en-US" altLang="ko-KR" dirty="0"/>
            </a:br>
            <a:r>
              <a:rPr kumimoji="1" lang="ko-KR" altLang="en-US" dirty="0"/>
              <a:t>기말과제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F14852-4040-2D82-B259-DF234EDEDD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팀 </a:t>
            </a:r>
            <a:r>
              <a:rPr kumimoji="1" lang="en-US" altLang="ko-KR" dirty="0" err="1"/>
              <a:t>pwh</a:t>
            </a:r>
            <a:endParaRPr kumimoji="1" lang="en-US" altLang="ko-KR" dirty="0"/>
          </a:p>
          <a:p>
            <a:r>
              <a:rPr kumimoji="1" lang="en-US" altLang="ko-KR" dirty="0"/>
              <a:t>20203070</a:t>
            </a:r>
          </a:p>
          <a:p>
            <a:r>
              <a:rPr kumimoji="1" lang="ko-KR" altLang="en-US" dirty="0"/>
              <a:t>박우혁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1674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B7B6BB-900F-8EDB-C160-0C5FF2AF9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kumimoji="1" lang="en-US" altLang="ko-KR" sz="4000" dirty="0">
                <a:solidFill>
                  <a:srgbClr val="FFFFFF"/>
                </a:solidFill>
              </a:rPr>
              <a:t>7.</a:t>
            </a:r>
            <a:r>
              <a:rPr kumimoji="1" lang="ko-KR" altLang="en-US" sz="4000" dirty="0">
                <a:solidFill>
                  <a:srgbClr val="FFFFFF"/>
                </a:solidFill>
              </a:rPr>
              <a:t> 시연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295D654A-217D-A920-5EC1-FD120EB7D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37568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55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DF7FE-1944-A958-7CF7-B3C1249B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C6986-CC53-FE72-D968-5F204A95E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5821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0A07B0-E99A-0A0C-A413-CEE20ECD8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kumimoji="1"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kumimoji="1"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81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70041-F9E7-F604-4C8E-D5993179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1.</a:t>
            </a:r>
            <a:r>
              <a:rPr kumimoji="1" lang="ko-KR" altLang="en-US"/>
              <a:t> 프로젝트 개요</a:t>
            </a:r>
            <a:endParaRPr kumimoji="1" lang="ko-KR" altLang="en-US" dirty="0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4D2DDF34-1575-FF2F-4D3C-F887F07466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9301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141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D1F672-D098-86D2-41CE-50E0CB4A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kumimoji="1" lang="en-US" altLang="ko-KR" sz="3600" dirty="0"/>
              <a:t>2.</a:t>
            </a:r>
            <a:r>
              <a:rPr kumimoji="1" lang="ko-KR" altLang="en-US" sz="3600" dirty="0"/>
              <a:t> 주요 구현 사항</a:t>
            </a:r>
          </a:p>
        </p:txBody>
      </p:sp>
      <p:graphicFrame>
        <p:nvGraphicFramePr>
          <p:cNvPr id="23" name="내용 개체 틀 2">
            <a:extLst>
              <a:ext uri="{FF2B5EF4-FFF2-40B4-BE49-F238E27FC236}">
                <a16:creationId xmlns:a16="http://schemas.microsoft.com/office/drawing/2014/main" id="{4426B6DA-50E8-0DF6-34DD-C5ACB849A7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33978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463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369B10E-1A7A-54DD-1DC6-D9A787B4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kumimoji="1" lang="en-US" altLang="ko-KR" sz="4000" dirty="0">
                <a:solidFill>
                  <a:srgbClr val="FFFFFF"/>
                </a:solidFill>
              </a:rPr>
              <a:t>3.</a:t>
            </a:r>
            <a:r>
              <a:rPr kumimoji="1" lang="ko-KR" altLang="en-US" sz="4000" dirty="0">
                <a:solidFill>
                  <a:srgbClr val="FFFFFF"/>
                </a:solidFill>
              </a:rPr>
              <a:t> 시스템 아키텍처</a:t>
            </a:r>
          </a:p>
        </p:txBody>
      </p:sp>
      <p:graphicFrame>
        <p:nvGraphicFramePr>
          <p:cNvPr id="35" name="내용 개체 틀 2">
            <a:extLst>
              <a:ext uri="{FF2B5EF4-FFF2-40B4-BE49-F238E27FC236}">
                <a16:creationId xmlns:a16="http://schemas.microsoft.com/office/drawing/2014/main" id="{A3A3B7F6-3BF6-90F1-7F16-F80084B24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8655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10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7FCCAB-A8A6-186B-9535-DC7990AD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kumimoji="1" lang="en-US" altLang="ko-KR" sz="5200"/>
              <a:t>4.</a:t>
            </a:r>
            <a:r>
              <a:rPr kumimoji="1" lang="ko-KR" altLang="en-US" sz="5200"/>
              <a:t> </a:t>
            </a:r>
            <a:r>
              <a:rPr kumimoji="1" lang="en" altLang="ko-KR" sz="5200"/>
              <a:t>GUI </a:t>
            </a:r>
            <a:r>
              <a:rPr kumimoji="1" lang="ko-KR" altLang="en-US" sz="5200"/>
              <a:t>레이아웃</a:t>
            </a:r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69692BF0-61AE-28E5-DA6A-5353F25C87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01947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303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258F89-38A9-F613-BD57-6286F73D9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kumimoji="1" lang="en-US" altLang="ko-KR" sz="3700">
                <a:solidFill>
                  <a:srgbClr val="FFFFFF"/>
                </a:solidFill>
              </a:rPr>
              <a:t>5. </a:t>
            </a:r>
            <a:r>
              <a:rPr kumimoji="1" lang="ko-KR" altLang="en-US" sz="3700">
                <a:solidFill>
                  <a:srgbClr val="FFFFFF"/>
                </a:solidFill>
              </a:rPr>
              <a:t>핵심 기능 구현 </a:t>
            </a:r>
            <a:r>
              <a:rPr kumimoji="1" lang="en-US" altLang="ko-KR" sz="3700">
                <a:solidFill>
                  <a:srgbClr val="FFFFFF"/>
                </a:solidFill>
              </a:rPr>
              <a:t>: </a:t>
            </a:r>
            <a:r>
              <a:rPr kumimoji="1" lang="ko-KR" altLang="en-US" sz="3700">
                <a:solidFill>
                  <a:srgbClr val="FFFFFF"/>
                </a:solidFill>
              </a:rPr>
              <a:t>채팅 시스템</a:t>
            </a:r>
          </a:p>
        </p:txBody>
      </p:sp>
      <p:pic>
        <p:nvPicPr>
          <p:cNvPr id="9" name="그림 8" descr="스크린샷, 멀티미디어 소프트웨어, 소프트웨어, 전자제품이(가) 표시된 사진&#10;&#10;자동 생성된 설명">
            <a:extLst>
              <a:ext uri="{FF2B5EF4-FFF2-40B4-BE49-F238E27FC236}">
                <a16:creationId xmlns:a16="http://schemas.microsoft.com/office/drawing/2014/main" id="{27566387-20F0-F90B-B0D3-BCE5612A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773" y="1251741"/>
            <a:ext cx="12379545" cy="5417429"/>
          </a:xfrm>
          <a:prstGeom prst="rect">
            <a:avLst/>
          </a:prstGeom>
        </p:spPr>
      </p:pic>
      <p:pic>
        <p:nvPicPr>
          <p:cNvPr id="11" name="그림 10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405D724-A1D7-4C1E-2FDD-7D98FB9330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9955" b="81673"/>
          <a:stretch/>
        </p:blipFill>
        <p:spPr>
          <a:xfrm>
            <a:off x="-1326099" y="1952368"/>
            <a:ext cx="8500905" cy="5030939"/>
          </a:xfrm>
          <a:prstGeom prst="rect">
            <a:avLst/>
          </a:prstGeom>
        </p:spPr>
      </p:pic>
      <p:pic>
        <p:nvPicPr>
          <p:cNvPr id="15" name="그림 1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6BEFCF0B-A3AF-29B4-15FA-FACB48CA3D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981" b="79025"/>
          <a:stretch/>
        </p:blipFill>
        <p:spPr>
          <a:xfrm>
            <a:off x="2499888" y="2144826"/>
            <a:ext cx="9752191" cy="49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7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E4AEF9-2A76-3AD1-FD78-7C171715C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내용 개체 틀 6" descr="스크린샷, 멀티미디어 소프트웨어,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E58E3B65-9F22-E0E2-7B6B-1AC94FD5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05" b="1"/>
          <a:stretch/>
        </p:blipFill>
        <p:spPr>
          <a:xfrm>
            <a:off x="-284204" y="135188"/>
            <a:ext cx="11353798" cy="8052442"/>
          </a:xfrm>
          <a:prstGeom prst="rect">
            <a:avLst/>
          </a:prstGeom>
        </p:spPr>
      </p:pic>
      <p:sp>
        <p:nvSpPr>
          <p:cNvPr id="2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75EED0-FCD0-2E45-319D-E4A3FE26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660390" cy="1899912"/>
          </a:xfrm>
        </p:spPr>
        <p:txBody>
          <a:bodyPr>
            <a:normAutofit/>
          </a:bodyPr>
          <a:lstStyle/>
          <a:p>
            <a:r>
              <a:rPr kumimoji="1" lang="en-US" altLang="ko-KR" sz="4000" dirty="0"/>
              <a:t>5. </a:t>
            </a:r>
            <a:r>
              <a:rPr kumimoji="1" lang="ko-KR" altLang="en-US" sz="4000" dirty="0"/>
              <a:t>핵심 기능 구현 </a:t>
            </a:r>
            <a:r>
              <a:rPr kumimoji="1" lang="en-US" altLang="ko-KR" sz="4000" dirty="0"/>
              <a:t>:</a:t>
            </a:r>
            <a:r>
              <a:rPr kumimoji="1" lang="ko-KR" altLang="en-US" sz="4000" dirty="0"/>
              <a:t> 네트워크 정보 표시</a:t>
            </a:r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78E35D26-E3DD-F9B6-1B4A-14E8861B68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1418384"/>
              </p:ext>
            </p:extLst>
          </p:nvPr>
        </p:nvGraphicFramePr>
        <p:xfrm>
          <a:off x="8398289" y="2421246"/>
          <a:ext cx="3230983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125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98C22-E8A6-825D-930A-6EA3C3FB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5. </a:t>
            </a:r>
            <a:r>
              <a:rPr kumimoji="1" lang="ko-KR" altLang="en-US" dirty="0"/>
              <a:t>핵심 기능 구현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그림판</a:t>
            </a:r>
            <a:r>
              <a:rPr kumimoji="1" lang="ko-KR" altLang="en-US" dirty="0"/>
              <a:t> 구현</a:t>
            </a:r>
          </a:p>
        </p:txBody>
      </p:sp>
      <p:pic>
        <p:nvPicPr>
          <p:cNvPr id="7" name="내용 개체 틀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98977ED7-9050-5073-66EE-B736C8F01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74" y="1542407"/>
            <a:ext cx="3305143" cy="4351338"/>
          </a:xfrm>
        </p:spPr>
      </p:pic>
      <p:pic>
        <p:nvPicPr>
          <p:cNvPr id="9" name="그림 8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2D150A0-8658-177E-EE6F-17E60595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038" y="2197123"/>
            <a:ext cx="7772400" cy="429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3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96A44-90B5-96D8-99EF-8CAA4603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 </a:t>
            </a:r>
            <a:r>
              <a:rPr kumimoji="1" lang="en-US" altLang="ko-KR" dirty="0"/>
              <a:t>6. </a:t>
            </a:r>
            <a:r>
              <a:rPr kumimoji="1" lang="ko-KR" altLang="en-US" dirty="0"/>
              <a:t>기능 개선사항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44FF847-0E26-956A-834A-E48C37F3A6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17101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8625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316</Words>
  <Application>Microsoft Macintosh PowerPoint</Application>
  <PresentationFormat>와이드스크린</PresentationFormat>
  <Paragraphs>68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스마트네트워크서비스 기말과제</vt:lpstr>
      <vt:lpstr>1. 프로젝트 개요</vt:lpstr>
      <vt:lpstr>2. 주요 구현 사항</vt:lpstr>
      <vt:lpstr>3. 시스템 아키텍처</vt:lpstr>
      <vt:lpstr>4. GUI 레이아웃</vt:lpstr>
      <vt:lpstr>5. 핵심 기능 구현 : 채팅 시스템</vt:lpstr>
      <vt:lpstr>5. 핵심 기능 구현 : 네트워크 정보 표시</vt:lpstr>
      <vt:lpstr>5. 핵심 기능 구현 : 그림판 구현</vt:lpstr>
      <vt:lpstr> 6. 기능 개선사항</vt:lpstr>
      <vt:lpstr>7. 시연</vt:lpstr>
      <vt:lpstr>PowerPoint 프레젠테이션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우혁 박</dc:creator>
  <cp:lastModifiedBy>우혁 박</cp:lastModifiedBy>
  <cp:revision>11</cp:revision>
  <dcterms:created xsi:type="dcterms:W3CDTF">2024-12-14T16:06:38Z</dcterms:created>
  <dcterms:modified xsi:type="dcterms:W3CDTF">2024-12-14T17:28:10Z</dcterms:modified>
</cp:coreProperties>
</file>